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6.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7.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 id="2147483687" r:id="rId5"/>
    <p:sldMasterId id="2147483699" r:id="rId6"/>
    <p:sldMasterId id="2147483713" r:id="rId7"/>
    <p:sldMasterId id="2147483751" r:id="rId8"/>
    <p:sldMasterId id="2147483767" r:id="rId9"/>
    <p:sldMasterId id="2147483783" r:id="rId10"/>
    <p:sldMasterId id="2147483799" r:id="rId11"/>
  </p:sldMasterIdLst>
  <p:notesMasterIdLst>
    <p:notesMasterId r:id="rId28"/>
  </p:notesMasterIdLst>
  <p:sldIdLst>
    <p:sldId id="1793" r:id="rId12"/>
    <p:sldId id="1816" r:id="rId13"/>
    <p:sldId id="1818" r:id="rId14"/>
    <p:sldId id="1777" r:id="rId15"/>
    <p:sldId id="1795" r:id="rId16"/>
    <p:sldId id="1806" r:id="rId17"/>
    <p:sldId id="1807" r:id="rId18"/>
    <p:sldId id="1808" r:id="rId19"/>
    <p:sldId id="1809" r:id="rId20"/>
    <p:sldId id="1796" r:id="rId21"/>
    <p:sldId id="1810" r:id="rId22"/>
    <p:sldId id="1811" r:id="rId23"/>
    <p:sldId id="1798" r:id="rId24"/>
    <p:sldId id="1813" r:id="rId25"/>
    <p:sldId id="1814" r:id="rId26"/>
    <p:sldId id="1815" r:id="rId27"/>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7A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varScale="1">
        <p:scale>
          <a:sx n="98" d="100"/>
          <a:sy n="98" d="100"/>
        </p:scale>
        <p:origin x="90" y="240"/>
      </p:cViewPr>
      <p:guideLst>
        <p:guide orient="horz" pos="2160"/>
        <p:guide pos="3840"/>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customXml" Target="../customXml/item3.xml"/><Relationship Id="rId21" Type="http://schemas.openxmlformats.org/officeDocument/2006/relationships/slide" Target="slides/slide10.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E8FD45-7FFD-4D95-B1F1-B28C904C5C48}" type="datetimeFigureOut">
              <a:rPr kumimoji="1" lang="ja-JP" altLang="en-US" smtClean="0"/>
              <a:t>2024/3/18</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B786CF-621B-4A1D-A09D-E3A459E84EFD}" type="slidenum">
              <a:rPr kumimoji="1" lang="ja-JP" altLang="en-US" smtClean="0"/>
              <a:t>‹#›</a:t>
            </a:fld>
            <a:endParaRPr kumimoji="1" lang="ja-JP" altLang="en-US"/>
          </a:p>
        </p:txBody>
      </p:sp>
    </p:spTree>
    <p:extLst>
      <p:ext uri="{BB962C8B-B14F-4D97-AF65-F5344CB8AC3E}">
        <p14:creationId xmlns:p14="http://schemas.microsoft.com/office/powerpoint/2010/main" val="274053722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r>
              <a:rPr lang="en-US" altLang="ja-JP" sz="1800" b="0" i="0" u="none" strike="noStrike" dirty="0">
                <a:solidFill>
                  <a:srgbClr val="000000"/>
                </a:solidFill>
                <a:effectLst/>
                <a:latin typeface="Yu Gothic" panose="020B0400000000000000" pitchFamily="50" charset="-128"/>
                <a:ea typeface="Yu Gothic" panose="020B0400000000000000" pitchFamily="50" charset="-128"/>
              </a:rPr>
              <a:t>224109 </a:t>
            </a:r>
            <a:r>
              <a:rPr lang="ja-JP" altLang="en-US" sz="1800" b="0" i="0" u="none" strike="noStrike" dirty="0">
                <a:solidFill>
                  <a:srgbClr val="000000"/>
                </a:solidFill>
                <a:effectLst/>
                <a:latin typeface="Yu Gothic" panose="020B0400000000000000" pitchFamily="50" charset="-128"/>
                <a:ea typeface="Yu Gothic" panose="020B0400000000000000" pitchFamily="50" charset="-128"/>
              </a:rPr>
              <a:t>大林 遥介</a:t>
            </a:r>
            <a:r>
              <a:rPr lang="ja-JP" altLang="en-US" dirty="0"/>
              <a:t> </a:t>
            </a:r>
            <a:r>
              <a:rPr lang="en-US" altLang="ja-JP" sz="1800" b="0" i="0" u="none" strike="noStrike" dirty="0">
                <a:solidFill>
                  <a:srgbClr val="000000"/>
                </a:solidFill>
                <a:effectLst/>
                <a:latin typeface="Yu Gothic" panose="020B0400000000000000" pitchFamily="50" charset="-128"/>
                <a:ea typeface="Yu Gothic" panose="020B0400000000000000" pitchFamily="50" charset="-128"/>
              </a:rPr>
              <a:t>234101 </a:t>
            </a:r>
            <a:r>
              <a:rPr lang="ja-JP" altLang="en-US" sz="1800" b="0" i="0" u="none" strike="noStrike" dirty="0">
                <a:solidFill>
                  <a:srgbClr val="000000"/>
                </a:solidFill>
                <a:effectLst/>
                <a:latin typeface="Yu Gothic" panose="020B0400000000000000" pitchFamily="50" charset="-128"/>
                <a:ea typeface="Yu Gothic" panose="020B0400000000000000" pitchFamily="50" charset="-128"/>
              </a:rPr>
              <a:t>秋山 捺未</a:t>
            </a:r>
            <a:r>
              <a:rPr lang="ja-JP" altLang="en-US" dirty="0"/>
              <a:t> </a:t>
            </a:r>
            <a:r>
              <a:rPr lang="en-US" altLang="ja-JP" sz="1800" b="0" i="0" u="none" strike="noStrike" dirty="0">
                <a:solidFill>
                  <a:srgbClr val="000000"/>
                </a:solidFill>
                <a:effectLst/>
                <a:latin typeface="Yu Gothic" panose="020B0400000000000000" pitchFamily="50" charset="-128"/>
                <a:ea typeface="Yu Gothic" panose="020B0400000000000000" pitchFamily="50" charset="-128"/>
              </a:rPr>
              <a:t>234107 </a:t>
            </a:r>
            <a:r>
              <a:rPr lang="ja-JP" altLang="en-US" sz="1800" b="0" i="0" u="none" strike="noStrike" dirty="0">
                <a:solidFill>
                  <a:srgbClr val="000000"/>
                </a:solidFill>
                <a:effectLst/>
                <a:latin typeface="Yu Gothic" panose="020B0400000000000000" pitchFamily="50" charset="-128"/>
                <a:ea typeface="Yu Gothic" panose="020B0400000000000000" pitchFamily="50" charset="-128"/>
              </a:rPr>
              <a:t>井上 岳海</a:t>
            </a:r>
            <a:r>
              <a:rPr lang="ja-JP" altLang="en-US" dirty="0"/>
              <a:t> </a:t>
            </a:r>
            <a:r>
              <a:rPr lang="en-US" altLang="ja-JP" sz="1800" b="0" i="0" u="none" strike="noStrike" dirty="0">
                <a:solidFill>
                  <a:srgbClr val="000000"/>
                </a:solidFill>
                <a:effectLst/>
                <a:latin typeface="Yu Gothic" panose="020B0400000000000000" pitchFamily="50" charset="-128"/>
                <a:ea typeface="Yu Gothic" panose="020B0400000000000000" pitchFamily="50" charset="-128"/>
              </a:rPr>
              <a:t>234140 </a:t>
            </a:r>
            <a:r>
              <a:rPr lang="ja-JP" altLang="en-US" sz="1800" b="0" i="0" u="none" strike="noStrike" dirty="0">
                <a:solidFill>
                  <a:srgbClr val="000000"/>
                </a:solidFill>
                <a:effectLst/>
                <a:latin typeface="Yu Gothic" panose="020B0400000000000000" pitchFamily="50" charset="-128"/>
                <a:ea typeface="Yu Gothic" panose="020B0400000000000000" pitchFamily="50" charset="-128"/>
              </a:rPr>
              <a:t>山本 達也</a:t>
            </a:r>
            <a:r>
              <a:rPr lang="ja-JP" altLang="en-US" dirty="0"/>
              <a:t> </a:t>
            </a:r>
            <a:endParaRPr kumimoji="1" lang="ja-JP" altLang="en-US" dirty="0"/>
          </a:p>
        </p:txBody>
      </p:sp>
      <p:sp>
        <p:nvSpPr>
          <p:cNvPr id="4" name="スライド番号プレースホルダー 3"/>
          <p:cNvSpPr>
            <a:spLocks noGrp="1"/>
          </p:cNvSpPr>
          <p:nvPr>
            <p:ph type="sldNum" sz="quarter" idx="5"/>
          </p:nvPr>
        </p:nvSpPr>
        <p:spPr/>
        <p:txBody>
          <a:bodyPr/>
          <a:lstStyle/>
          <a:p>
            <a:fld id="{5DA993CF-8155-4494-AE27-47BB46F58A11}" type="slidenum">
              <a:rPr kumimoji="1" lang="ja-JP" altLang="en-US" smtClean="0"/>
              <a:t>1</a:t>
            </a:fld>
            <a:endParaRPr kumimoji="1" lang="ja-JP" altLang="en-US"/>
          </a:p>
        </p:txBody>
      </p:sp>
    </p:spTree>
    <p:extLst>
      <p:ext uri="{BB962C8B-B14F-4D97-AF65-F5344CB8AC3E}">
        <p14:creationId xmlns:p14="http://schemas.microsoft.com/office/powerpoint/2010/main" val="1254370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F2B5B0-00DA-C0D1-6C97-A71D425CEF5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64BA3E1-6EF7-9722-B5DB-F107AEAAA2B7}"/>
              </a:ext>
            </a:extLst>
          </p:cNvPr>
          <p:cNvSpPr>
            <a:spLocks noGrp="1" noRot="1" noChangeAspect="1"/>
          </p:cNvSpPr>
          <p:nvPr>
            <p:ph type="sldImg"/>
          </p:nvPr>
        </p:nvSpPr>
        <p:spPr>
          <a:xfrm>
            <a:off x="685800" y="1143000"/>
            <a:ext cx="5486400" cy="3086100"/>
          </a:xfrm>
        </p:spPr>
      </p:sp>
      <p:sp>
        <p:nvSpPr>
          <p:cNvPr id="3" name="ノート プレースホルダー 2">
            <a:extLst>
              <a:ext uri="{FF2B5EF4-FFF2-40B4-BE49-F238E27FC236}">
                <a16:creationId xmlns:a16="http://schemas.microsoft.com/office/drawing/2014/main" id="{D1A000B0-A5E3-DBED-F428-72CAF82C4F73}"/>
              </a:ext>
            </a:extLst>
          </p:cNvPr>
          <p:cNvSpPr>
            <a:spLocks noGrp="1"/>
          </p:cNvSpPr>
          <p:nvPr>
            <p:ph type="body" idx="1"/>
          </p:nvPr>
        </p:nvSpPr>
        <p:spPr/>
        <p:txBody>
          <a:bodyPr/>
          <a:lstStyle/>
          <a:p>
            <a:r>
              <a:rPr kumimoji="1" lang="ja-JP" altLang="en-US" dirty="0"/>
              <a:t>小学校段階から、学校教育のカリキュラムの中で育成</a:t>
            </a:r>
            <a:endParaRPr kumimoji="1" lang="en-US" altLang="ja-JP" dirty="0"/>
          </a:p>
          <a:p>
            <a:r>
              <a:rPr kumimoji="1" lang="ja-JP" altLang="en-US" dirty="0"/>
              <a:t>実践的場面で適用される方法知・内容知</a:t>
            </a:r>
            <a:endParaRPr kumimoji="1" lang="en-US" altLang="ja-JP" dirty="0"/>
          </a:p>
        </p:txBody>
      </p:sp>
      <p:sp>
        <p:nvSpPr>
          <p:cNvPr id="4" name="スライド番号プレースホルダー 3">
            <a:extLst>
              <a:ext uri="{FF2B5EF4-FFF2-40B4-BE49-F238E27FC236}">
                <a16:creationId xmlns:a16="http://schemas.microsoft.com/office/drawing/2014/main" id="{DB5FF928-4510-FE86-E39E-08E846E5099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606728-522A-4108-98D8-5FE79352AC51}"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4918328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12192000" cy="6858000"/>
            <a:chOff x="0" y="0"/>
            <a:chExt cx="5760" cy="4320"/>
          </a:xfrm>
        </p:grpSpPr>
        <p:sp>
          <p:nvSpPr>
            <p:cNvPr id="35843"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kumimoji="0" lang="ja-JP" altLang="ja-JP" sz="2400">
                <a:latin typeface="Times New Roman" pitchFamily="18" charset="0"/>
              </a:endParaRPr>
            </a:p>
          </p:txBody>
        </p:sp>
        <p:sp>
          <p:nvSpPr>
            <p:cNvPr id="35844"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endParaRPr kumimoji="0" lang="ja-JP" altLang="ja-JP" sz="2400">
                <a:latin typeface="Times New Roman" pitchFamily="18" charset="0"/>
              </a:endParaRPr>
            </a:p>
          </p:txBody>
        </p:sp>
        <p:grpSp>
          <p:nvGrpSpPr>
            <p:cNvPr id="3" name="Group 5"/>
            <p:cNvGrpSpPr>
              <a:grpSpLocks/>
            </p:cNvGrpSpPr>
            <p:nvPr/>
          </p:nvGrpSpPr>
          <p:grpSpPr bwMode="auto">
            <a:xfrm>
              <a:off x="0" y="672"/>
              <a:ext cx="1806" cy="1989"/>
              <a:chOff x="0" y="672"/>
              <a:chExt cx="1806" cy="1989"/>
            </a:xfrm>
          </p:grpSpPr>
          <p:sp>
            <p:nvSpPr>
              <p:cNvPr id="35846" name="Rectangle 6"/>
              <p:cNvSpPr>
                <a:spLocks noChangeArrowheads="1"/>
              </p:cNvSpPr>
              <p:nvPr/>
            </p:nvSpPr>
            <p:spPr bwMode="auto">
              <a:xfrm>
                <a:off x="361" y="2257"/>
                <a:ext cx="363" cy="404"/>
              </a:xfrm>
              <a:prstGeom prst="rect">
                <a:avLst/>
              </a:prstGeom>
              <a:solidFill>
                <a:schemeClr val="accent2"/>
              </a:solidFill>
              <a:ln w="9525">
                <a:noFill/>
                <a:miter lim="800000"/>
                <a:headEnd/>
                <a:tailEnd/>
              </a:ln>
            </p:spPr>
            <p:txBody>
              <a:bodyPr/>
              <a:lstStyle/>
              <a:p>
                <a:endParaRPr kumimoji="0" lang="ja-JP" altLang="ja-JP" sz="2400">
                  <a:latin typeface="Times New Roman" pitchFamily="18" charset="0"/>
                </a:endParaRPr>
              </a:p>
            </p:txBody>
          </p:sp>
          <p:sp>
            <p:nvSpPr>
              <p:cNvPr id="35847" name="Rectangle 7"/>
              <p:cNvSpPr>
                <a:spLocks noChangeArrowheads="1"/>
              </p:cNvSpPr>
              <p:nvPr/>
            </p:nvSpPr>
            <p:spPr bwMode="auto">
              <a:xfrm>
                <a:off x="1081" y="1065"/>
                <a:ext cx="362" cy="405"/>
              </a:xfrm>
              <a:prstGeom prst="rect">
                <a:avLst/>
              </a:prstGeom>
              <a:solidFill>
                <a:schemeClr val="folHlink"/>
              </a:solidFill>
              <a:ln w="9525">
                <a:noFill/>
                <a:miter lim="800000"/>
                <a:headEnd/>
                <a:tailEnd/>
              </a:ln>
            </p:spPr>
            <p:txBody>
              <a:bodyPr/>
              <a:lstStyle/>
              <a:p>
                <a:endParaRPr kumimoji="0" lang="ja-JP" altLang="ja-JP" sz="2400">
                  <a:latin typeface="Times New Roman" pitchFamily="18" charset="0"/>
                </a:endParaRPr>
              </a:p>
            </p:txBody>
          </p:sp>
          <p:sp>
            <p:nvSpPr>
              <p:cNvPr id="35848" name="Rectangle 8"/>
              <p:cNvSpPr>
                <a:spLocks noChangeArrowheads="1"/>
              </p:cNvSpPr>
              <p:nvPr/>
            </p:nvSpPr>
            <p:spPr bwMode="auto">
              <a:xfrm>
                <a:off x="1437" y="672"/>
                <a:ext cx="369" cy="400"/>
              </a:xfrm>
              <a:prstGeom prst="rect">
                <a:avLst/>
              </a:prstGeom>
              <a:solidFill>
                <a:schemeClr val="folHlink"/>
              </a:solidFill>
              <a:ln w="9525">
                <a:noFill/>
                <a:miter lim="800000"/>
                <a:headEnd/>
                <a:tailEnd/>
              </a:ln>
            </p:spPr>
            <p:txBody>
              <a:bodyPr/>
              <a:lstStyle/>
              <a:p>
                <a:endParaRPr kumimoji="0" lang="ja-JP" altLang="ja-JP" sz="2400">
                  <a:latin typeface="Times New Roman" pitchFamily="18" charset="0"/>
                </a:endParaRPr>
              </a:p>
            </p:txBody>
          </p:sp>
          <p:sp>
            <p:nvSpPr>
              <p:cNvPr id="35849" name="Rectangle 9"/>
              <p:cNvSpPr>
                <a:spLocks noChangeArrowheads="1"/>
              </p:cNvSpPr>
              <p:nvPr/>
            </p:nvSpPr>
            <p:spPr bwMode="auto">
              <a:xfrm>
                <a:off x="719" y="2257"/>
                <a:ext cx="368" cy="404"/>
              </a:xfrm>
              <a:prstGeom prst="rect">
                <a:avLst/>
              </a:prstGeom>
              <a:solidFill>
                <a:schemeClr val="bg2"/>
              </a:solidFill>
              <a:ln w="9525">
                <a:noFill/>
                <a:miter lim="800000"/>
                <a:headEnd/>
                <a:tailEnd/>
              </a:ln>
            </p:spPr>
            <p:txBody>
              <a:bodyPr/>
              <a:lstStyle/>
              <a:p>
                <a:endParaRPr kumimoji="0" lang="ja-JP" altLang="ja-JP" sz="2400">
                  <a:latin typeface="Times New Roman" pitchFamily="18" charset="0"/>
                </a:endParaRPr>
              </a:p>
            </p:txBody>
          </p:sp>
          <p:sp>
            <p:nvSpPr>
              <p:cNvPr id="35850" name="Rectangle 10"/>
              <p:cNvSpPr>
                <a:spLocks noChangeArrowheads="1"/>
              </p:cNvSpPr>
              <p:nvPr/>
            </p:nvSpPr>
            <p:spPr bwMode="auto">
              <a:xfrm>
                <a:off x="1437" y="1065"/>
                <a:ext cx="369" cy="405"/>
              </a:xfrm>
              <a:prstGeom prst="rect">
                <a:avLst/>
              </a:prstGeom>
              <a:solidFill>
                <a:schemeClr val="accent2"/>
              </a:solidFill>
              <a:ln w="9525">
                <a:noFill/>
                <a:miter lim="800000"/>
                <a:headEnd/>
                <a:tailEnd/>
              </a:ln>
            </p:spPr>
            <p:txBody>
              <a:bodyPr/>
              <a:lstStyle/>
              <a:p>
                <a:endParaRPr kumimoji="0" lang="ja-JP" altLang="ja-JP" sz="2400">
                  <a:latin typeface="Times New Roman" pitchFamily="18" charset="0"/>
                </a:endParaRPr>
              </a:p>
            </p:txBody>
          </p:sp>
          <p:sp>
            <p:nvSpPr>
              <p:cNvPr id="35851" name="Rectangle 11"/>
              <p:cNvSpPr>
                <a:spLocks noChangeArrowheads="1"/>
              </p:cNvSpPr>
              <p:nvPr/>
            </p:nvSpPr>
            <p:spPr bwMode="auto">
              <a:xfrm>
                <a:off x="719" y="1464"/>
                <a:ext cx="368" cy="399"/>
              </a:xfrm>
              <a:prstGeom prst="rect">
                <a:avLst/>
              </a:prstGeom>
              <a:solidFill>
                <a:schemeClr val="folHlink"/>
              </a:solidFill>
              <a:ln w="9525">
                <a:noFill/>
                <a:miter lim="800000"/>
                <a:headEnd/>
                <a:tailEnd/>
              </a:ln>
            </p:spPr>
            <p:txBody>
              <a:bodyPr/>
              <a:lstStyle/>
              <a:p>
                <a:endParaRPr kumimoji="0" lang="ja-JP" altLang="ja-JP" sz="2400">
                  <a:latin typeface="Times New Roman" pitchFamily="18" charset="0"/>
                </a:endParaRPr>
              </a:p>
            </p:txBody>
          </p:sp>
          <p:sp>
            <p:nvSpPr>
              <p:cNvPr id="35852" name="Rectangle 12"/>
              <p:cNvSpPr>
                <a:spLocks noChangeArrowheads="1"/>
              </p:cNvSpPr>
              <p:nvPr/>
            </p:nvSpPr>
            <p:spPr bwMode="auto">
              <a:xfrm>
                <a:off x="0" y="1464"/>
                <a:ext cx="367" cy="399"/>
              </a:xfrm>
              <a:prstGeom prst="rect">
                <a:avLst/>
              </a:prstGeom>
              <a:solidFill>
                <a:schemeClr val="bg2"/>
              </a:solidFill>
              <a:ln w="9525">
                <a:noFill/>
                <a:miter lim="800000"/>
                <a:headEnd/>
                <a:tailEnd/>
              </a:ln>
            </p:spPr>
            <p:txBody>
              <a:bodyPr/>
              <a:lstStyle/>
              <a:p>
                <a:endParaRPr kumimoji="0" lang="ja-JP" altLang="ja-JP" sz="2400">
                  <a:latin typeface="Times New Roman" pitchFamily="18" charset="0"/>
                </a:endParaRPr>
              </a:p>
            </p:txBody>
          </p:sp>
          <p:sp>
            <p:nvSpPr>
              <p:cNvPr id="35853" name="Rectangle 13"/>
              <p:cNvSpPr>
                <a:spLocks noChangeArrowheads="1"/>
              </p:cNvSpPr>
              <p:nvPr/>
            </p:nvSpPr>
            <p:spPr bwMode="auto">
              <a:xfrm>
                <a:off x="1081" y="1464"/>
                <a:ext cx="362" cy="399"/>
              </a:xfrm>
              <a:prstGeom prst="rect">
                <a:avLst/>
              </a:prstGeom>
              <a:solidFill>
                <a:schemeClr val="accent2"/>
              </a:solidFill>
              <a:ln w="9525">
                <a:noFill/>
                <a:miter lim="800000"/>
                <a:headEnd/>
                <a:tailEnd/>
              </a:ln>
            </p:spPr>
            <p:txBody>
              <a:bodyPr/>
              <a:lstStyle/>
              <a:p>
                <a:endParaRPr kumimoji="0" lang="ja-JP" altLang="ja-JP" sz="2400">
                  <a:latin typeface="Times New Roman" pitchFamily="18" charset="0"/>
                </a:endParaRPr>
              </a:p>
            </p:txBody>
          </p:sp>
          <p:sp>
            <p:nvSpPr>
              <p:cNvPr id="35854" name="Rectangle 14"/>
              <p:cNvSpPr>
                <a:spLocks noChangeArrowheads="1"/>
              </p:cNvSpPr>
              <p:nvPr/>
            </p:nvSpPr>
            <p:spPr bwMode="auto">
              <a:xfrm>
                <a:off x="361" y="1857"/>
                <a:ext cx="363" cy="406"/>
              </a:xfrm>
              <a:prstGeom prst="rect">
                <a:avLst/>
              </a:prstGeom>
              <a:solidFill>
                <a:schemeClr val="folHlink"/>
              </a:solidFill>
              <a:ln w="9525">
                <a:noFill/>
                <a:miter lim="800000"/>
                <a:headEnd/>
                <a:tailEnd/>
              </a:ln>
            </p:spPr>
            <p:txBody>
              <a:bodyPr/>
              <a:lstStyle/>
              <a:p>
                <a:endParaRPr kumimoji="0" lang="ja-JP" altLang="ja-JP" sz="2400">
                  <a:latin typeface="Times New Roman" pitchFamily="18" charset="0"/>
                </a:endParaRPr>
              </a:p>
            </p:txBody>
          </p:sp>
          <p:sp>
            <p:nvSpPr>
              <p:cNvPr id="35855" name="Rectangle 15"/>
              <p:cNvSpPr>
                <a:spLocks noChangeArrowheads="1"/>
              </p:cNvSpPr>
              <p:nvPr/>
            </p:nvSpPr>
            <p:spPr bwMode="auto">
              <a:xfrm>
                <a:off x="719" y="1857"/>
                <a:ext cx="368" cy="406"/>
              </a:xfrm>
              <a:prstGeom prst="rect">
                <a:avLst/>
              </a:prstGeom>
              <a:solidFill>
                <a:schemeClr val="accent2"/>
              </a:solidFill>
              <a:ln w="9525">
                <a:noFill/>
                <a:miter lim="800000"/>
                <a:headEnd/>
                <a:tailEnd/>
              </a:ln>
            </p:spPr>
            <p:txBody>
              <a:bodyPr/>
              <a:lstStyle/>
              <a:p>
                <a:endParaRPr kumimoji="0" lang="ja-JP" altLang="ja-JP" sz="2400">
                  <a:latin typeface="Times New Roman" pitchFamily="18" charset="0"/>
                </a:endParaRPr>
              </a:p>
            </p:txBody>
          </p:sp>
        </p:grpSp>
      </p:grpSp>
      <p:sp>
        <p:nvSpPr>
          <p:cNvPr id="35856" name="Rectangle 16"/>
          <p:cNvSpPr>
            <a:spLocks noGrp="1" noChangeArrowheads="1"/>
          </p:cNvSpPr>
          <p:nvPr>
            <p:ph type="dt" sz="half" idx="2"/>
          </p:nvPr>
        </p:nvSpPr>
        <p:spPr>
          <a:xfrm>
            <a:off x="609600" y="6248400"/>
            <a:ext cx="2844800" cy="457200"/>
          </a:xfrm>
        </p:spPr>
        <p:txBody>
          <a:bodyPr/>
          <a:lstStyle>
            <a:lvl1pPr>
              <a:defRPr/>
            </a:lvl1pPr>
          </a:lstStyle>
          <a:p>
            <a:fld id="{F25977A8-11AA-4A7B-B540-23280596197F}" type="datetimeFigureOut">
              <a:rPr kumimoji="1" lang="ja-JP" altLang="en-US" smtClean="0"/>
              <a:t>2024/3/18</a:t>
            </a:fld>
            <a:endParaRPr kumimoji="1" lang="ja-JP" altLang="en-US"/>
          </a:p>
        </p:txBody>
      </p:sp>
      <p:sp>
        <p:nvSpPr>
          <p:cNvPr id="35857" name="Rectangle 17"/>
          <p:cNvSpPr>
            <a:spLocks noGrp="1" noChangeArrowheads="1"/>
          </p:cNvSpPr>
          <p:nvPr>
            <p:ph type="ftr" sz="quarter" idx="3"/>
          </p:nvPr>
        </p:nvSpPr>
        <p:spPr/>
        <p:txBody>
          <a:bodyPr/>
          <a:lstStyle>
            <a:lvl1pPr>
              <a:defRPr/>
            </a:lvl1pPr>
          </a:lstStyle>
          <a:p>
            <a:endParaRPr kumimoji="1" lang="ja-JP" altLang="en-US"/>
          </a:p>
        </p:txBody>
      </p:sp>
      <p:sp>
        <p:nvSpPr>
          <p:cNvPr id="35858" name="Rectangle 18"/>
          <p:cNvSpPr>
            <a:spLocks noGrp="1" noChangeArrowheads="1"/>
          </p:cNvSpPr>
          <p:nvPr>
            <p:ph type="sldNum" sz="quarter" idx="4"/>
          </p:nvPr>
        </p:nvSpPr>
        <p:spPr/>
        <p:txBody>
          <a:bodyPr/>
          <a:lstStyle>
            <a:lvl1pPr>
              <a:defRPr/>
            </a:lvl1pPr>
          </a:lstStyle>
          <a:p>
            <a:fld id="{480083D7-52D8-4B66-A041-4895E97BBB65}" type="slidenum">
              <a:rPr kumimoji="1" lang="ja-JP" altLang="en-US" smtClean="0"/>
              <a:t>‹#›</a:t>
            </a:fld>
            <a:endParaRPr kumimoji="1" lang="ja-JP" altLang="en-US"/>
          </a:p>
        </p:txBody>
      </p:sp>
      <p:sp>
        <p:nvSpPr>
          <p:cNvPr id="35859" name="Rectangle 19"/>
          <p:cNvSpPr>
            <a:spLocks noGrp="1" noChangeArrowheads="1"/>
          </p:cNvSpPr>
          <p:nvPr>
            <p:ph type="ctrTitle"/>
          </p:nvPr>
        </p:nvSpPr>
        <p:spPr>
          <a:xfrm>
            <a:off x="2295896" y="1700213"/>
            <a:ext cx="9896104" cy="2520950"/>
          </a:xfrm>
        </p:spPr>
        <p:txBody>
          <a:bodyPr/>
          <a:lstStyle>
            <a:lvl1pPr algn="r">
              <a:defRPr sz="4200">
                <a:solidFill>
                  <a:srgbClr val="FFFFFF"/>
                </a:solidFill>
              </a:defRPr>
            </a:lvl1pPr>
          </a:lstStyle>
          <a:p>
            <a:r>
              <a:rPr lang="ja-JP" altLang="en-US"/>
              <a:t>マスター タイトルの書式設定</a:t>
            </a:r>
            <a:endParaRPr lang="ja-JP" altLang="en-US" dirty="0"/>
          </a:p>
        </p:txBody>
      </p:sp>
      <p:sp>
        <p:nvSpPr>
          <p:cNvPr id="35860" name="Rectangle 20"/>
          <p:cNvSpPr>
            <a:spLocks noGrp="1" noChangeArrowheads="1"/>
          </p:cNvSpPr>
          <p:nvPr>
            <p:ph type="subTitle" idx="1"/>
          </p:nvPr>
        </p:nvSpPr>
        <p:spPr>
          <a:xfrm>
            <a:off x="1521885" y="4221088"/>
            <a:ext cx="10680303" cy="1752600"/>
          </a:xfrm>
        </p:spPr>
        <p:txBody>
          <a:bodyPr/>
          <a:lstStyle>
            <a:lvl1pPr marL="0" indent="0" algn="r">
              <a:buFont typeface="Wingdings" pitchFamily="2" charset="2"/>
              <a:buNone/>
              <a:defRPr sz="2800">
                <a:solidFill>
                  <a:schemeClr val="tx1"/>
                </a:solidFill>
              </a:defRPr>
            </a:lvl1pPr>
          </a:lstStyle>
          <a:p>
            <a:r>
              <a:rPr lang="ja-JP" altLang="en-US"/>
              <a:t>マスター サブタイトルの書式設定</a:t>
            </a:r>
          </a:p>
        </p:txBody>
      </p:sp>
      <p:pic>
        <p:nvPicPr>
          <p:cNvPr id="35861" name="Picture 21" descr="nuelogo"/>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0703984" y="0"/>
            <a:ext cx="1488017" cy="1116012"/>
          </a:xfrm>
          <a:prstGeom prst="rect">
            <a:avLst/>
          </a:prstGeom>
          <a:noFill/>
        </p:spPr>
      </p:pic>
      <p:pic>
        <p:nvPicPr>
          <p:cNvPr id="23" name="Picture 2" descr="nuelogo"/>
          <p:cNvPicPr>
            <a:picLocks noChangeAspect="1" noChangeArrowheads="1"/>
          </p:cNvPicPr>
          <p:nvPr/>
        </p:nvPicPr>
        <p:blipFill>
          <a:blip r:embed="rId3" cstate="print">
            <a:clrChange>
              <a:clrFrom>
                <a:srgbClr val="FFFFFF"/>
              </a:clrFrom>
              <a:clrTo>
                <a:srgbClr val="FFFFFF">
                  <a:alpha val="0"/>
                </a:srgbClr>
              </a:clrTo>
            </a:clrChange>
          </a:blip>
          <a:stretch>
            <a:fillRect/>
          </a:stretch>
        </p:blipFill>
        <p:spPr bwMode="auto">
          <a:xfrm>
            <a:off x="11001589" y="5733256"/>
            <a:ext cx="1190412" cy="1116012"/>
          </a:xfrm>
          <a:prstGeom prst="rect">
            <a:avLst/>
          </a:prstGeom>
          <a:noFill/>
        </p:spPr>
      </p:pic>
    </p:spTree>
    <p:extLst>
      <p:ext uri="{BB962C8B-B14F-4D97-AF65-F5344CB8AC3E}">
        <p14:creationId xmlns:p14="http://schemas.microsoft.com/office/powerpoint/2010/main" val="954136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フッター プレースホルダ 3"/>
          <p:cNvSpPr>
            <a:spLocks noGrp="1"/>
          </p:cNvSpPr>
          <p:nvPr>
            <p:ph type="ftr" sz="quarter" idx="10"/>
          </p:nvPr>
        </p:nvSpPr>
        <p:spPr/>
        <p:txBody>
          <a:bodyPr/>
          <a:lstStyle>
            <a:lvl1pPr>
              <a:defRPr/>
            </a:lvl1pPr>
          </a:lstStyle>
          <a:p>
            <a:endParaRPr kumimoji="1" lang="ja-JP" altLang="en-US"/>
          </a:p>
        </p:txBody>
      </p:sp>
      <p:sp>
        <p:nvSpPr>
          <p:cNvPr id="5" name="スライド番号プレースホルダ 4"/>
          <p:cNvSpPr>
            <a:spLocks noGrp="1"/>
          </p:cNvSpPr>
          <p:nvPr>
            <p:ph type="sldNum" sz="quarter" idx="11"/>
          </p:nvPr>
        </p:nvSpPr>
        <p:spPr/>
        <p:txBody>
          <a:bodyPr/>
          <a:lstStyle>
            <a:lvl1pPr>
              <a:defRPr/>
            </a:lvl1pPr>
          </a:lstStyle>
          <a:p>
            <a:fld id="{480083D7-52D8-4B66-A041-4895E97BBB65}" type="slidenum">
              <a:rPr kumimoji="1" lang="ja-JP" altLang="en-US" smtClean="0"/>
              <a:t>‹#›</a:t>
            </a:fld>
            <a:endParaRPr kumimoji="1" lang="ja-JP" altLang="en-US"/>
          </a:p>
        </p:txBody>
      </p:sp>
      <p:sp>
        <p:nvSpPr>
          <p:cNvPr id="6" name="日付プレースホルダ 5"/>
          <p:cNvSpPr>
            <a:spLocks noGrp="1"/>
          </p:cNvSpPr>
          <p:nvPr>
            <p:ph type="dt" sz="half" idx="12"/>
          </p:nvPr>
        </p:nvSpPr>
        <p:spPr/>
        <p:txBody>
          <a:bodyPr/>
          <a:lstStyle>
            <a:lvl1pPr>
              <a:defRPr/>
            </a:lvl1pPr>
          </a:lstStyle>
          <a:p>
            <a:fld id="{F25977A8-11AA-4A7B-B540-23280596197F}" type="datetimeFigureOut">
              <a:rPr kumimoji="1" lang="ja-JP" altLang="en-US" smtClean="0"/>
              <a:t>2024/3/18</a:t>
            </a:fld>
            <a:endParaRPr kumimoji="1" lang="ja-JP" altLang="en-US"/>
          </a:p>
        </p:txBody>
      </p:sp>
    </p:spTree>
    <p:extLst>
      <p:ext uri="{BB962C8B-B14F-4D97-AF65-F5344CB8AC3E}">
        <p14:creationId xmlns:p14="http://schemas.microsoft.com/office/powerpoint/2010/main" val="122629362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E0CB593-9ED3-4A9A-9C0A-9065D67A24D2}" type="datetimeFigureOut">
              <a:rPr kumimoji="1" lang="ja-JP" altLang="en-US" smtClean="0"/>
              <a:t>2024/3/18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783CB7D-B1D2-4D8E-BC86-4BB62708E64D}" type="slidenum">
              <a:rPr kumimoji="1" lang="ja-JP" altLang="en-US" smtClean="0"/>
              <a:t>‹#›</a:t>
            </a:fld>
            <a:endParaRPr kumimoji="1" lang="ja-JP" altLang="en-US"/>
          </a:p>
        </p:txBody>
      </p:sp>
    </p:spTree>
    <p:extLst>
      <p:ext uri="{BB962C8B-B14F-4D97-AF65-F5344CB8AC3E}">
        <p14:creationId xmlns:p14="http://schemas.microsoft.com/office/powerpoint/2010/main" val="104800983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E0CB593-9ED3-4A9A-9C0A-9065D67A24D2}" type="datetimeFigureOut">
              <a:rPr kumimoji="1" lang="ja-JP" altLang="en-US" smtClean="0"/>
              <a:t>2024/3/18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783CB7D-B1D2-4D8E-BC86-4BB62708E64D}" type="slidenum">
              <a:rPr kumimoji="1" lang="ja-JP" altLang="en-US" smtClean="0"/>
              <a:t>‹#›</a:t>
            </a:fld>
            <a:endParaRPr kumimoji="1" lang="ja-JP" altLang="en-US"/>
          </a:p>
        </p:txBody>
      </p:sp>
    </p:spTree>
    <p:extLst>
      <p:ext uri="{BB962C8B-B14F-4D97-AF65-F5344CB8AC3E}">
        <p14:creationId xmlns:p14="http://schemas.microsoft.com/office/powerpoint/2010/main" val="253131520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0CB593-9ED3-4A9A-9C0A-9065D67A24D2}" type="datetimeFigureOut">
              <a:rPr kumimoji="1" lang="ja-JP" altLang="en-US" smtClean="0"/>
              <a:t>2024/3/18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783CB7D-B1D2-4D8E-BC86-4BB62708E64D}" type="slidenum">
              <a:rPr kumimoji="1" lang="ja-JP" altLang="en-US" smtClean="0"/>
              <a:t>‹#›</a:t>
            </a:fld>
            <a:endParaRPr kumimoji="1" lang="ja-JP" altLang="en-US"/>
          </a:p>
        </p:txBody>
      </p:sp>
    </p:spTree>
    <p:extLst>
      <p:ext uri="{BB962C8B-B14F-4D97-AF65-F5344CB8AC3E}">
        <p14:creationId xmlns:p14="http://schemas.microsoft.com/office/powerpoint/2010/main" val="236385340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ja-JP" altLang="en-US"/>
              <a:t>マスター タイトルの書式設定</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25977A8-11AA-4A7B-B540-23280596197F}" type="datetimeFigureOut">
              <a:rPr kumimoji="1" lang="ja-JP" altLang="en-US" smtClean="0"/>
              <a:t>2024/3/18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80083D7-52D8-4B66-A041-4895E97BBB65}" type="slidenum">
              <a:rPr kumimoji="1" lang="ja-JP" altLang="en-US" smtClean="0"/>
              <a:t>‹#›</a:t>
            </a:fld>
            <a:endParaRPr kumimoji="1" lang="ja-JP" altLang="en-US"/>
          </a:p>
        </p:txBody>
      </p:sp>
    </p:spTree>
    <p:extLst>
      <p:ext uri="{BB962C8B-B14F-4D97-AF65-F5344CB8AC3E}">
        <p14:creationId xmlns:p14="http://schemas.microsoft.com/office/powerpoint/2010/main" val="156310719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E0CB593-9ED3-4A9A-9C0A-9065D67A24D2}" type="datetimeFigureOut">
              <a:rPr kumimoji="1" lang="ja-JP" altLang="en-US" smtClean="0"/>
              <a:t>2024/3/18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783CB7D-B1D2-4D8E-BC86-4BB62708E64D}" type="slidenum">
              <a:rPr kumimoji="1" lang="ja-JP" altLang="en-US" smtClean="0"/>
              <a:t>‹#›</a:t>
            </a:fld>
            <a:endParaRPr kumimoji="1" lang="ja-JP" altLang="en-US"/>
          </a:p>
        </p:txBody>
      </p:sp>
    </p:spTree>
    <p:extLst>
      <p:ext uri="{BB962C8B-B14F-4D97-AF65-F5344CB8AC3E}">
        <p14:creationId xmlns:p14="http://schemas.microsoft.com/office/powerpoint/2010/main" val="119843481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25977A8-11AA-4A7B-B540-23280596197F}" type="datetimeFigureOut">
              <a:rPr kumimoji="1" lang="ja-JP" altLang="en-US" smtClean="0"/>
              <a:t>2024/3/18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80083D7-52D8-4B66-A041-4895E97BBB65}" type="slidenum">
              <a:rPr kumimoji="1" lang="ja-JP" altLang="en-US" smtClean="0"/>
              <a:t>‹#›</a:t>
            </a:fld>
            <a:endParaRPr kumimoji="1" lang="ja-JP" altLang="en-US"/>
          </a:p>
        </p:txBody>
      </p:sp>
    </p:spTree>
    <p:extLst>
      <p:ext uri="{BB962C8B-B14F-4D97-AF65-F5344CB8AC3E}">
        <p14:creationId xmlns:p14="http://schemas.microsoft.com/office/powerpoint/2010/main" val="272968727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25977A8-11AA-4A7B-B540-23280596197F}" type="datetimeFigureOut">
              <a:rPr kumimoji="1" lang="ja-JP" altLang="en-US" smtClean="0"/>
              <a:t>2024/3/18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80083D7-52D8-4B66-A041-4895E97BBB65}" type="slidenum">
              <a:rPr kumimoji="1" lang="ja-JP" altLang="en-US" smtClean="0"/>
              <a:t>‹#›</a:t>
            </a:fld>
            <a:endParaRPr kumimoji="1" lang="ja-JP" altLang="en-US"/>
          </a:p>
        </p:txBody>
      </p:sp>
    </p:spTree>
    <p:extLst>
      <p:ext uri="{BB962C8B-B14F-4D97-AF65-F5344CB8AC3E}">
        <p14:creationId xmlns:p14="http://schemas.microsoft.com/office/powerpoint/2010/main" val="227456310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title">
  <p:cSld name="タイトル スライド">
    <p:spTree>
      <p:nvGrpSpPr>
        <p:cNvPr id="1" name=""/>
        <p:cNvGrpSpPr/>
        <p:nvPr/>
      </p:nvGrpSpPr>
      <p:grpSpPr>
        <a:xfrm>
          <a:off x="0" y="0"/>
          <a:ext cx="0" cy="0"/>
          <a:chOff x="0" y="0"/>
          <a:chExt cx="0" cy="0"/>
        </a:xfrm>
      </p:grpSpPr>
      <p:sp>
        <p:nvSpPr>
          <p:cNvPr id="35856" name="Rectangle 16"/>
          <p:cNvSpPr>
            <a:spLocks noGrp="1" noChangeArrowheads="1"/>
          </p:cNvSpPr>
          <p:nvPr>
            <p:ph type="dt" sz="half" idx="2"/>
          </p:nvPr>
        </p:nvSpPr>
        <p:spPr>
          <a:xfrm>
            <a:off x="609600" y="6248400"/>
            <a:ext cx="2844800" cy="457200"/>
          </a:xfrm>
        </p:spPr>
        <p:txBody>
          <a:bodyPr/>
          <a:lstStyle>
            <a:lvl1pPr>
              <a:defRPr/>
            </a:lvl1pPr>
          </a:lstStyle>
          <a:p>
            <a:fld id="{3E0CB593-9ED3-4A9A-9C0A-9065D67A24D2}" type="datetimeFigureOut">
              <a:rPr kumimoji="1" lang="ja-JP" altLang="en-US" smtClean="0"/>
              <a:t>2024/3/18</a:t>
            </a:fld>
            <a:endParaRPr kumimoji="1" lang="ja-JP" altLang="en-US"/>
          </a:p>
        </p:txBody>
      </p:sp>
      <p:sp>
        <p:nvSpPr>
          <p:cNvPr id="35857" name="Rectangle 17"/>
          <p:cNvSpPr>
            <a:spLocks noGrp="1" noChangeArrowheads="1"/>
          </p:cNvSpPr>
          <p:nvPr>
            <p:ph type="ftr" sz="quarter" idx="3"/>
          </p:nvPr>
        </p:nvSpPr>
        <p:spPr/>
        <p:txBody>
          <a:bodyPr/>
          <a:lstStyle>
            <a:lvl1pPr>
              <a:defRPr/>
            </a:lvl1pPr>
          </a:lstStyle>
          <a:p>
            <a:endParaRPr kumimoji="1" lang="ja-JP" altLang="en-US"/>
          </a:p>
        </p:txBody>
      </p:sp>
      <p:sp>
        <p:nvSpPr>
          <p:cNvPr id="35858" name="Rectangle 18"/>
          <p:cNvSpPr>
            <a:spLocks noGrp="1" noChangeArrowheads="1"/>
          </p:cNvSpPr>
          <p:nvPr>
            <p:ph type="sldNum" sz="quarter" idx="4"/>
          </p:nvPr>
        </p:nvSpPr>
        <p:spPr/>
        <p:txBody>
          <a:bodyPr/>
          <a:lstStyle>
            <a:lvl1pPr>
              <a:defRPr/>
            </a:lvl1pPr>
          </a:lstStyle>
          <a:p>
            <a:fld id="{9783CB7D-B1D2-4D8E-BC86-4BB62708E64D}" type="slidenum">
              <a:rPr kumimoji="1" lang="ja-JP" altLang="en-US" smtClean="0"/>
              <a:t>‹#›</a:t>
            </a:fld>
            <a:endParaRPr kumimoji="1" lang="ja-JP" altLang="en-US"/>
          </a:p>
        </p:txBody>
      </p:sp>
      <p:sp>
        <p:nvSpPr>
          <p:cNvPr id="35859" name="Rectangle 19"/>
          <p:cNvSpPr>
            <a:spLocks noGrp="1" noChangeArrowheads="1"/>
          </p:cNvSpPr>
          <p:nvPr>
            <p:ph type="ctrTitle"/>
          </p:nvPr>
        </p:nvSpPr>
        <p:spPr>
          <a:xfrm>
            <a:off x="2295896" y="1700213"/>
            <a:ext cx="9896104" cy="2520950"/>
          </a:xfrm>
        </p:spPr>
        <p:txBody>
          <a:bodyPr/>
          <a:lstStyle>
            <a:lvl1pPr algn="r">
              <a:defRPr sz="4200">
                <a:solidFill>
                  <a:srgbClr val="FFFFFF"/>
                </a:solidFill>
              </a:defRPr>
            </a:lvl1pPr>
          </a:lstStyle>
          <a:p>
            <a:r>
              <a:rPr lang="ja-JP" altLang="en-US"/>
              <a:t>マスター タイトルの書式設定</a:t>
            </a:r>
            <a:endParaRPr lang="ja-JP" altLang="en-US" dirty="0"/>
          </a:p>
        </p:txBody>
      </p:sp>
      <p:sp>
        <p:nvSpPr>
          <p:cNvPr id="35860" name="Rectangle 20"/>
          <p:cNvSpPr>
            <a:spLocks noGrp="1" noChangeArrowheads="1"/>
          </p:cNvSpPr>
          <p:nvPr>
            <p:ph type="subTitle" idx="1"/>
          </p:nvPr>
        </p:nvSpPr>
        <p:spPr>
          <a:xfrm>
            <a:off x="4175787" y="4221088"/>
            <a:ext cx="8026400" cy="1752600"/>
          </a:xfrm>
        </p:spPr>
        <p:txBody>
          <a:bodyPr/>
          <a:lstStyle>
            <a:lvl1pPr marL="0" indent="0" algn="r">
              <a:buFont typeface="Wingdings" panose="05000000000000000000" pitchFamily="2" charset="2"/>
              <a:buNone/>
              <a:defRPr sz="2800">
                <a:solidFill>
                  <a:schemeClr val="tx1"/>
                </a:solidFill>
              </a:defRPr>
            </a:lvl1pPr>
          </a:lstStyle>
          <a:p>
            <a:r>
              <a:rPr lang="ja-JP" altLang="en-US"/>
              <a:t>マスター サブタイトルの書式設定</a:t>
            </a:r>
            <a:endParaRPr lang="ja-JP" altLang="en-US" dirty="0"/>
          </a:p>
        </p:txBody>
      </p:sp>
    </p:spTree>
    <p:extLst>
      <p:ext uri="{BB962C8B-B14F-4D97-AF65-F5344CB8AC3E}">
        <p14:creationId xmlns:p14="http://schemas.microsoft.com/office/powerpoint/2010/main" val="2309079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144000" y="404814"/>
            <a:ext cx="3048000" cy="6453187"/>
          </a:xfrm>
        </p:spPr>
        <p:txBody>
          <a:bodyPr vert="eaVert"/>
          <a:lstStyle/>
          <a:p>
            <a:r>
              <a:rPr lang="ja-JP" altLang="en-US"/>
              <a:t>マスター タイトルの書式設定</a:t>
            </a:r>
          </a:p>
        </p:txBody>
      </p:sp>
      <p:sp>
        <p:nvSpPr>
          <p:cNvPr id="3" name="縦書きテキスト プレースホルダ 2"/>
          <p:cNvSpPr>
            <a:spLocks noGrp="1"/>
          </p:cNvSpPr>
          <p:nvPr>
            <p:ph type="body" orient="vert" idx="1"/>
          </p:nvPr>
        </p:nvSpPr>
        <p:spPr>
          <a:xfrm>
            <a:off x="0" y="404814"/>
            <a:ext cx="8940800" cy="645318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フッター プレースホルダ 3"/>
          <p:cNvSpPr>
            <a:spLocks noGrp="1"/>
          </p:cNvSpPr>
          <p:nvPr>
            <p:ph type="ftr" sz="quarter" idx="10"/>
          </p:nvPr>
        </p:nvSpPr>
        <p:spPr/>
        <p:txBody>
          <a:bodyPr/>
          <a:lstStyle>
            <a:lvl1pPr>
              <a:defRPr/>
            </a:lvl1pPr>
          </a:lstStyle>
          <a:p>
            <a:endParaRPr kumimoji="1" lang="ja-JP" altLang="en-US"/>
          </a:p>
        </p:txBody>
      </p:sp>
      <p:sp>
        <p:nvSpPr>
          <p:cNvPr id="5" name="スライド番号プレースホルダ 4"/>
          <p:cNvSpPr>
            <a:spLocks noGrp="1"/>
          </p:cNvSpPr>
          <p:nvPr>
            <p:ph type="sldNum" sz="quarter" idx="11"/>
          </p:nvPr>
        </p:nvSpPr>
        <p:spPr/>
        <p:txBody>
          <a:bodyPr/>
          <a:lstStyle>
            <a:lvl1pPr>
              <a:defRPr/>
            </a:lvl1pPr>
          </a:lstStyle>
          <a:p>
            <a:fld id="{480083D7-52D8-4B66-A041-4895E97BBB65}" type="slidenum">
              <a:rPr kumimoji="1" lang="ja-JP" altLang="en-US" smtClean="0"/>
              <a:t>‹#›</a:t>
            </a:fld>
            <a:endParaRPr kumimoji="1" lang="ja-JP" altLang="en-US"/>
          </a:p>
        </p:txBody>
      </p:sp>
      <p:sp>
        <p:nvSpPr>
          <p:cNvPr id="6" name="日付プレースホルダ 5"/>
          <p:cNvSpPr>
            <a:spLocks noGrp="1"/>
          </p:cNvSpPr>
          <p:nvPr>
            <p:ph type="dt" sz="half" idx="12"/>
          </p:nvPr>
        </p:nvSpPr>
        <p:spPr/>
        <p:txBody>
          <a:bodyPr/>
          <a:lstStyle>
            <a:lvl1pPr>
              <a:defRPr/>
            </a:lvl1pPr>
          </a:lstStyle>
          <a:p>
            <a:fld id="{F25977A8-11AA-4A7B-B540-23280596197F}" type="datetimeFigureOut">
              <a:rPr kumimoji="1" lang="ja-JP" altLang="en-US" smtClean="0"/>
              <a:t>2024/3/18</a:t>
            </a:fld>
            <a:endParaRPr kumimoji="1" lang="ja-JP" altLang="en-US"/>
          </a:p>
        </p:txBody>
      </p:sp>
    </p:spTree>
    <p:extLst>
      <p:ext uri="{BB962C8B-B14F-4D97-AF65-F5344CB8AC3E}">
        <p14:creationId xmlns:p14="http://schemas.microsoft.com/office/powerpoint/2010/main" val="39448705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p>
            <a:r>
              <a:rPr lang="ja-JP" altLang="en-US"/>
              <a:t>マスター タイトルの書式設定</a:t>
            </a:r>
          </a:p>
        </p:txBody>
      </p:sp>
      <p:sp>
        <p:nvSpPr>
          <p:cNvPr id="3" name="テキスト プレースホルダ 2"/>
          <p:cNvSpPr>
            <a:spLocks noGrp="1"/>
          </p:cNvSpPr>
          <p:nvPr>
            <p:ph type="body" sz="half" idx="1"/>
          </p:nvPr>
        </p:nvSpPr>
        <p:spPr>
          <a:xfrm>
            <a:off x="609600" y="1600201"/>
            <a:ext cx="53848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0" y="1600201"/>
            <a:ext cx="53848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fld id="{F25977A8-11AA-4A7B-B540-23280596197F}" type="datetimeFigureOut">
              <a:rPr kumimoji="1" lang="ja-JP" altLang="en-US" smtClean="0"/>
              <a:t>2024/3/18</a:t>
            </a:fld>
            <a:endParaRPr kumimoji="1" lang="ja-JP" altLang="en-US"/>
          </a:p>
        </p:txBody>
      </p:sp>
      <p:sp>
        <p:nvSpPr>
          <p:cNvPr id="6" name="Rectangle 5"/>
          <p:cNvSpPr>
            <a:spLocks noGrp="1" noChangeArrowheads="1"/>
          </p:cNvSpPr>
          <p:nvPr>
            <p:ph type="ftr" sz="quarter" idx="11"/>
          </p:nvPr>
        </p:nvSpPr>
        <p:spPr>
          <a:ln/>
        </p:spPr>
        <p:txBody>
          <a:bodyPr/>
          <a:lstStyle>
            <a:lvl1pPr>
              <a:defRPr/>
            </a:lvl1pPr>
          </a:lstStyle>
          <a:p>
            <a:endParaRPr kumimoji="1" lang="ja-JP" altLang="en-US"/>
          </a:p>
        </p:txBody>
      </p:sp>
      <p:sp>
        <p:nvSpPr>
          <p:cNvPr id="7" name="Rectangle 6"/>
          <p:cNvSpPr>
            <a:spLocks noGrp="1" noChangeArrowheads="1"/>
          </p:cNvSpPr>
          <p:nvPr>
            <p:ph type="sldNum" sz="quarter" idx="12"/>
          </p:nvPr>
        </p:nvSpPr>
        <p:spPr>
          <a:ln/>
        </p:spPr>
        <p:txBody>
          <a:bodyPr/>
          <a:lstStyle>
            <a:lvl1pPr>
              <a:defRPr/>
            </a:lvl1pPr>
          </a:lstStyle>
          <a:p>
            <a:fld id="{480083D7-52D8-4B66-A041-4895E97BBB65}" type="slidenum">
              <a:rPr kumimoji="1" lang="ja-JP" altLang="en-US" smtClean="0"/>
              <a:t>‹#›</a:t>
            </a:fld>
            <a:endParaRPr kumimoji="1" lang="ja-JP" altLang="en-US"/>
          </a:p>
        </p:txBody>
      </p:sp>
    </p:spTree>
    <p:extLst>
      <p:ext uri="{BB962C8B-B14F-4D97-AF65-F5344CB8AC3E}">
        <p14:creationId xmlns:p14="http://schemas.microsoft.com/office/powerpoint/2010/main" val="2123533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609600" y="274638"/>
            <a:ext cx="10972800" cy="1143000"/>
          </a:xfrm>
        </p:spPr>
        <p:txBody>
          <a:bodyPr/>
          <a:lstStyle/>
          <a:p>
            <a:r>
              <a:rPr lang="ja-JP" altLang="en-US"/>
              <a:t>マスタ タイトルの書式設定</a:t>
            </a:r>
          </a:p>
        </p:txBody>
      </p:sp>
      <p:sp>
        <p:nvSpPr>
          <p:cNvPr id="3" name="コンテンツ プレースホルダ 2"/>
          <p:cNvSpPr>
            <a:spLocks noGrp="1"/>
          </p:cNvSpPr>
          <p:nvPr>
            <p:ph sz="quarter" idx="1"/>
          </p:nvPr>
        </p:nvSpPr>
        <p:spPr>
          <a:xfrm>
            <a:off x="609600" y="1600200"/>
            <a:ext cx="5384800" cy="21859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6197600" y="1600200"/>
            <a:ext cx="5384800" cy="21859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609600" y="3938589"/>
            <a:ext cx="5384800" cy="2187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コンテンツ プレースホルダ 5"/>
          <p:cNvSpPr>
            <a:spLocks noGrp="1"/>
          </p:cNvSpPr>
          <p:nvPr>
            <p:ph sz="quarter" idx="4"/>
          </p:nvPr>
        </p:nvSpPr>
        <p:spPr>
          <a:xfrm>
            <a:off x="6197600" y="3938589"/>
            <a:ext cx="5384800" cy="2187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6"/>
          <p:cNvSpPr>
            <a:spLocks noGrp="1"/>
          </p:cNvSpPr>
          <p:nvPr>
            <p:ph type="dt" sz="half" idx="10"/>
          </p:nvPr>
        </p:nvSpPr>
        <p:spPr/>
        <p:txBody>
          <a:bodyPr/>
          <a:lstStyle>
            <a:lvl1pPr>
              <a:defRPr smtClean="0"/>
            </a:lvl1pPr>
          </a:lstStyle>
          <a:p>
            <a:pPr>
              <a:defRPr/>
            </a:pPr>
            <a:endParaRPr lang="en-US" altLang="ja-JP"/>
          </a:p>
        </p:txBody>
      </p:sp>
      <p:sp>
        <p:nvSpPr>
          <p:cNvPr id="8" name="フッター プレースホルダ 7"/>
          <p:cNvSpPr>
            <a:spLocks noGrp="1"/>
          </p:cNvSpPr>
          <p:nvPr>
            <p:ph type="ftr" sz="quarter" idx="11"/>
          </p:nvPr>
        </p:nvSpPr>
        <p:spPr>
          <a:xfrm>
            <a:off x="4165600" y="6245225"/>
            <a:ext cx="3860800" cy="476250"/>
          </a:xfrm>
        </p:spPr>
        <p:txBody>
          <a:bodyPr/>
          <a:lstStyle>
            <a:lvl1pPr>
              <a:defRPr smtClean="0"/>
            </a:lvl1pPr>
          </a:lstStyle>
          <a:p>
            <a:pPr>
              <a:defRPr/>
            </a:pPr>
            <a:endParaRPr lang="en-US" altLang="ja-JP"/>
          </a:p>
        </p:txBody>
      </p:sp>
      <p:sp>
        <p:nvSpPr>
          <p:cNvPr id="9" name="スライド番号プレースホルダ 8"/>
          <p:cNvSpPr>
            <a:spLocks noGrp="1"/>
          </p:cNvSpPr>
          <p:nvPr>
            <p:ph type="sldNum" sz="quarter" idx="12"/>
          </p:nvPr>
        </p:nvSpPr>
        <p:spPr>
          <a:xfrm>
            <a:off x="8737600" y="6245225"/>
            <a:ext cx="2844800" cy="476250"/>
          </a:xfrm>
        </p:spPr>
        <p:txBody>
          <a:bodyPr/>
          <a:lstStyle>
            <a:lvl1pPr>
              <a:defRPr smtClean="0"/>
            </a:lvl1pPr>
          </a:lstStyle>
          <a:p>
            <a:pPr>
              <a:defRPr/>
            </a:pPr>
            <a:fld id="{D528B9B1-AC04-462B-9D2D-7ECB4385BBA2}" type="slidenum">
              <a:rPr lang="en-US" altLang="ja-JP"/>
              <a:pPr>
                <a:defRPr/>
              </a:pPr>
              <a:t>‹#›</a:t>
            </a:fld>
            <a:endParaRPr lang="en-US" altLang="ja-JP"/>
          </a:p>
        </p:txBody>
      </p:sp>
    </p:spTree>
    <p:extLst>
      <p:ext uri="{BB962C8B-B14F-4D97-AF65-F5344CB8AC3E}">
        <p14:creationId xmlns:p14="http://schemas.microsoft.com/office/powerpoint/2010/main" val="26875229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 3"/>
          <p:cNvSpPr>
            <a:spLocks noGrp="1"/>
          </p:cNvSpPr>
          <p:nvPr>
            <p:ph type="dt" sz="half" idx="10"/>
          </p:nvPr>
        </p:nvSpPr>
        <p:spPr/>
        <p:txBody>
          <a:bodyPr/>
          <a:lstStyle/>
          <a:p>
            <a:fld id="{B6B50347-3D04-4196-B540-AC40E6B10745}" type="datetimeFigureOut">
              <a:rPr kumimoji="1" lang="ja-JP" altLang="en-US" smtClean="0"/>
              <a:pPr/>
              <a:t>2024/3/18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033DB30-9631-4116-8F9B-52C56FFDFB22}" type="slidenum">
              <a:rPr kumimoji="1" lang="ja-JP" altLang="en-US" smtClean="0"/>
              <a:pPr/>
              <a:t>‹#›</a:t>
            </a:fld>
            <a:endParaRPr kumimoji="1" lang="ja-JP" altLang="en-US"/>
          </a:p>
        </p:txBody>
      </p:sp>
    </p:spTree>
    <p:extLst>
      <p:ext uri="{BB962C8B-B14F-4D97-AF65-F5344CB8AC3E}">
        <p14:creationId xmlns:p14="http://schemas.microsoft.com/office/powerpoint/2010/main" val="31253950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B6B50347-3D04-4196-B540-AC40E6B10745}" type="datetimeFigureOut">
              <a:rPr kumimoji="1" lang="ja-JP" altLang="en-US" smtClean="0"/>
              <a:pPr/>
              <a:t>2024/3/18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033DB30-9631-4116-8F9B-52C56FFDFB22}" type="slidenum">
              <a:rPr kumimoji="1" lang="ja-JP" altLang="en-US" smtClean="0"/>
              <a:pPr/>
              <a:t>‹#›</a:t>
            </a:fld>
            <a:endParaRPr kumimoji="1" lang="ja-JP" altLang="en-US"/>
          </a:p>
        </p:txBody>
      </p:sp>
    </p:spTree>
    <p:extLst>
      <p:ext uri="{BB962C8B-B14F-4D97-AF65-F5344CB8AC3E}">
        <p14:creationId xmlns:p14="http://schemas.microsoft.com/office/powerpoint/2010/main" val="22150119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 3"/>
          <p:cNvSpPr>
            <a:spLocks noGrp="1"/>
          </p:cNvSpPr>
          <p:nvPr>
            <p:ph type="dt" sz="half" idx="10"/>
          </p:nvPr>
        </p:nvSpPr>
        <p:spPr/>
        <p:txBody>
          <a:bodyPr/>
          <a:lstStyle/>
          <a:p>
            <a:fld id="{B6B50347-3D04-4196-B540-AC40E6B10745}" type="datetimeFigureOut">
              <a:rPr kumimoji="1" lang="ja-JP" altLang="en-US" smtClean="0"/>
              <a:pPr/>
              <a:t>2024/3/18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033DB30-9631-4116-8F9B-52C56FFDFB22}" type="slidenum">
              <a:rPr kumimoji="1" lang="ja-JP" altLang="en-US" smtClean="0"/>
              <a:pPr/>
              <a:t>‹#›</a:t>
            </a:fld>
            <a:endParaRPr kumimoji="1" lang="ja-JP" altLang="en-US"/>
          </a:p>
        </p:txBody>
      </p:sp>
    </p:spTree>
    <p:extLst>
      <p:ext uri="{BB962C8B-B14F-4D97-AF65-F5344CB8AC3E}">
        <p14:creationId xmlns:p14="http://schemas.microsoft.com/office/powerpoint/2010/main" val="2399912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B6B50347-3D04-4196-B540-AC40E6B10745}" type="datetimeFigureOut">
              <a:rPr kumimoji="1" lang="ja-JP" altLang="en-US" smtClean="0"/>
              <a:pPr/>
              <a:t>2024/3/18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8033DB30-9631-4116-8F9B-52C56FFDFB22}" type="slidenum">
              <a:rPr kumimoji="1" lang="ja-JP" altLang="en-US" smtClean="0"/>
              <a:pPr/>
              <a:t>‹#›</a:t>
            </a:fld>
            <a:endParaRPr kumimoji="1" lang="ja-JP" altLang="en-US"/>
          </a:p>
        </p:txBody>
      </p:sp>
    </p:spTree>
    <p:extLst>
      <p:ext uri="{BB962C8B-B14F-4D97-AF65-F5344CB8AC3E}">
        <p14:creationId xmlns:p14="http://schemas.microsoft.com/office/powerpoint/2010/main" val="31227539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B6B50347-3D04-4196-B540-AC40E6B10745}" type="datetimeFigureOut">
              <a:rPr kumimoji="1" lang="ja-JP" altLang="en-US" smtClean="0"/>
              <a:pPr/>
              <a:t>2024/3/18</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8033DB30-9631-4116-8F9B-52C56FFDFB22}" type="slidenum">
              <a:rPr kumimoji="1" lang="ja-JP" altLang="en-US" smtClean="0"/>
              <a:pPr/>
              <a:t>‹#›</a:t>
            </a:fld>
            <a:endParaRPr kumimoji="1" lang="ja-JP" altLang="en-US"/>
          </a:p>
        </p:txBody>
      </p:sp>
    </p:spTree>
    <p:extLst>
      <p:ext uri="{BB962C8B-B14F-4D97-AF65-F5344CB8AC3E}">
        <p14:creationId xmlns:p14="http://schemas.microsoft.com/office/powerpoint/2010/main" val="7257567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 2"/>
          <p:cNvSpPr>
            <a:spLocks noGrp="1"/>
          </p:cNvSpPr>
          <p:nvPr>
            <p:ph type="dt" sz="half" idx="10"/>
          </p:nvPr>
        </p:nvSpPr>
        <p:spPr/>
        <p:txBody>
          <a:bodyPr/>
          <a:lstStyle/>
          <a:p>
            <a:fld id="{B6B50347-3D04-4196-B540-AC40E6B10745}" type="datetimeFigureOut">
              <a:rPr kumimoji="1" lang="ja-JP" altLang="en-US" smtClean="0"/>
              <a:pPr/>
              <a:t>2024/3/18</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8033DB30-9631-4116-8F9B-52C56FFDFB22}" type="slidenum">
              <a:rPr kumimoji="1" lang="ja-JP" altLang="en-US" smtClean="0"/>
              <a:pPr/>
              <a:t>‹#›</a:t>
            </a:fld>
            <a:endParaRPr kumimoji="1" lang="ja-JP" altLang="en-US"/>
          </a:p>
        </p:txBody>
      </p:sp>
    </p:spTree>
    <p:extLst>
      <p:ext uri="{BB962C8B-B14F-4D97-AF65-F5344CB8AC3E}">
        <p14:creationId xmlns:p14="http://schemas.microsoft.com/office/powerpoint/2010/main" val="278267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idx="1"/>
          </p:nvPr>
        </p:nvSpPr>
        <p:spPr>
          <a:xfrm>
            <a:off x="0" y="548680"/>
            <a:ext cx="12192000" cy="6048672"/>
          </a:xfrm>
        </p:spPr>
        <p:txBody>
          <a:bodyPr lIns="0" tIns="0" rIns="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4" name="フッター プレースホルダ 3"/>
          <p:cNvSpPr>
            <a:spLocks noGrp="1"/>
          </p:cNvSpPr>
          <p:nvPr>
            <p:ph type="ftr" sz="quarter" idx="10"/>
          </p:nvPr>
        </p:nvSpPr>
        <p:spPr/>
        <p:txBody>
          <a:bodyPr/>
          <a:lstStyle>
            <a:lvl1pPr>
              <a:defRPr/>
            </a:lvl1pPr>
          </a:lstStyle>
          <a:p>
            <a:endParaRPr kumimoji="1" lang="ja-JP" altLang="en-US"/>
          </a:p>
        </p:txBody>
      </p:sp>
      <p:sp>
        <p:nvSpPr>
          <p:cNvPr id="5" name="スライド番号プレースホルダ 4"/>
          <p:cNvSpPr>
            <a:spLocks noGrp="1"/>
          </p:cNvSpPr>
          <p:nvPr>
            <p:ph type="sldNum" sz="quarter" idx="11"/>
          </p:nvPr>
        </p:nvSpPr>
        <p:spPr/>
        <p:txBody>
          <a:bodyPr/>
          <a:lstStyle>
            <a:lvl1pPr>
              <a:defRPr/>
            </a:lvl1pPr>
          </a:lstStyle>
          <a:p>
            <a:fld id="{480083D7-52D8-4B66-A041-4895E97BBB65}" type="slidenum">
              <a:rPr kumimoji="1" lang="ja-JP" altLang="en-US" smtClean="0"/>
              <a:t>‹#›</a:t>
            </a:fld>
            <a:endParaRPr kumimoji="1" lang="ja-JP" altLang="en-US"/>
          </a:p>
        </p:txBody>
      </p:sp>
      <p:sp>
        <p:nvSpPr>
          <p:cNvPr id="6" name="日付プレースホルダ 5"/>
          <p:cNvSpPr>
            <a:spLocks noGrp="1"/>
          </p:cNvSpPr>
          <p:nvPr>
            <p:ph type="dt" sz="half" idx="12"/>
          </p:nvPr>
        </p:nvSpPr>
        <p:spPr/>
        <p:txBody>
          <a:bodyPr/>
          <a:lstStyle>
            <a:lvl1pPr>
              <a:defRPr/>
            </a:lvl1pPr>
          </a:lstStyle>
          <a:p>
            <a:fld id="{F25977A8-11AA-4A7B-B540-23280596197F}" type="datetimeFigureOut">
              <a:rPr kumimoji="1" lang="ja-JP" altLang="en-US" smtClean="0"/>
              <a:t>2024/3/18</a:t>
            </a:fld>
            <a:endParaRPr kumimoji="1" lang="ja-JP" altLang="en-US"/>
          </a:p>
        </p:txBody>
      </p:sp>
    </p:spTree>
    <p:extLst>
      <p:ext uri="{BB962C8B-B14F-4D97-AF65-F5344CB8AC3E}">
        <p14:creationId xmlns:p14="http://schemas.microsoft.com/office/powerpoint/2010/main" val="33237216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B6B50347-3D04-4196-B540-AC40E6B10745}" type="datetimeFigureOut">
              <a:rPr kumimoji="1" lang="ja-JP" altLang="en-US" smtClean="0"/>
              <a:pPr/>
              <a:t>2024/3/18</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8033DB30-9631-4116-8F9B-52C56FFDFB22}" type="slidenum">
              <a:rPr kumimoji="1" lang="ja-JP" altLang="en-US" smtClean="0"/>
              <a:pPr/>
              <a:t>‹#›</a:t>
            </a:fld>
            <a:endParaRPr kumimoji="1" lang="ja-JP" altLang="en-US"/>
          </a:p>
        </p:txBody>
      </p:sp>
    </p:spTree>
    <p:extLst>
      <p:ext uri="{BB962C8B-B14F-4D97-AF65-F5344CB8AC3E}">
        <p14:creationId xmlns:p14="http://schemas.microsoft.com/office/powerpoint/2010/main" val="39008813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kumimoji="1" lang="ja-JP" altLang="en-US"/>
              <a:t>マスター タイトルの書式設定</a:t>
            </a:r>
          </a:p>
        </p:txBody>
      </p:sp>
      <p:sp>
        <p:nvSpPr>
          <p:cNvPr id="3" name="コンテンツ プレースホル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 4"/>
          <p:cNvSpPr>
            <a:spLocks noGrp="1"/>
          </p:cNvSpPr>
          <p:nvPr>
            <p:ph type="dt" sz="half" idx="10"/>
          </p:nvPr>
        </p:nvSpPr>
        <p:spPr/>
        <p:txBody>
          <a:bodyPr/>
          <a:lstStyle/>
          <a:p>
            <a:fld id="{B6B50347-3D04-4196-B540-AC40E6B10745}" type="datetimeFigureOut">
              <a:rPr kumimoji="1" lang="ja-JP" altLang="en-US" smtClean="0"/>
              <a:pPr/>
              <a:t>2024/3/18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8033DB30-9631-4116-8F9B-52C56FFDFB22}" type="slidenum">
              <a:rPr kumimoji="1" lang="ja-JP" altLang="en-US" smtClean="0"/>
              <a:pPr/>
              <a:t>‹#›</a:t>
            </a:fld>
            <a:endParaRPr kumimoji="1" lang="ja-JP" altLang="en-US"/>
          </a:p>
        </p:txBody>
      </p:sp>
    </p:spTree>
    <p:extLst>
      <p:ext uri="{BB962C8B-B14F-4D97-AF65-F5344CB8AC3E}">
        <p14:creationId xmlns:p14="http://schemas.microsoft.com/office/powerpoint/2010/main" val="33191801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kumimoji="1" lang="ja-JP" altLang="en-US"/>
              <a:t>マスター タイトルの書式設定</a:t>
            </a:r>
          </a:p>
        </p:txBody>
      </p:sp>
      <p:sp>
        <p:nvSpPr>
          <p:cNvPr id="3" name="図プレースホル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図を追加</a:t>
            </a:r>
          </a:p>
        </p:txBody>
      </p:sp>
      <p:sp>
        <p:nvSpPr>
          <p:cNvPr id="4" name="テキスト プレースホル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 4"/>
          <p:cNvSpPr>
            <a:spLocks noGrp="1"/>
          </p:cNvSpPr>
          <p:nvPr>
            <p:ph type="dt" sz="half" idx="10"/>
          </p:nvPr>
        </p:nvSpPr>
        <p:spPr/>
        <p:txBody>
          <a:bodyPr/>
          <a:lstStyle/>
          <a:p>
            <a:fld id="{B6B50347-3D04-4196-B540-AC40E6B10745}" type="datetimeFigureOut">
              <a:rPr kumimoji="1" lang="ja-JP" altLang="en-US" smtClean="0"/>
              <a:pPr/>
              <a:t>2024/3/18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8033DB30-9631-4116-8F9B-52C56FFDFB22}" type="slidenum">
              <a:rPr kumimoji="1" lang="ja-JP" altLang="en-US" smtClean="0"/>
              <a:pPr/>
              <a:t>‹#›</a:t>
            </a:fld>
            <a:endParaRPr kumimoji="1" lang="ja-JP" altLang="en-US"/>
          </a:p>
        </p:txBody>
      </p:sp>
    </p:spTree>
    <p:extLst>
      <p:ext uri="{BB962C8B-B14F-4D97-AF65-F5344CB8AC3E}">
        <p14:creationId xmlns:p14="http://schemas.microsoft.com/office/powerpoint/2010/main" val="12140001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B6B50347-3D04-4196-B540-AC40E6B10745}" type="datetimeFigureOut">
              <a:rPr kumimoji="1" lang="ja-JP" altLang="en-US" smtClean="0"/>
              <a:pPr/>
              <a:t>2024/3/18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033DB30-9631-4116-8F9B-52C56FFDFB22}" type="slidenum">
              <a:rPr kumimoji="1" lang="ja-JP" altLang="en-US" smtClean="0"/>
              <a:pPr/>
              <a:t>‹#›</a:t>
            </a:fld>
            <a:endParaRPr kumimoji="1" lang="ja-JP" altLang="en-US"/>
          </a:p>
        </p:txBody>
      </p:sp>
    </p:spTree>
    <p:extLst>
      <p:ext uri="{BB962C8B-B14F-4D97-AF65-F5344CB8AC3E}">
        <p14:creationId xmlns:p14="http://schemas.microsoft.com/office/powerpoint/2010/main" val="845698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kumimoji="1" lang="ja-JP" altLang="en-US"/>
              <a:t>マスター タイトルの書式設定</a:t>
            </a:r>
          </a:p>
        </p:txBody>
      </p:sp>
      <p:sp>
        <p:nvSpPr>
          <p:cNvPr id="3" name="縦書きテキスト プレースホルダ 2"/>
          <p:cNvSpPr>
            <a:spLocks noGrp="1"/>
          </p:cNvSpPr>
          <p:nvPr>
            <p:ph type="body" orient="vert" idx="1"/>
          </p:nvPr>
        </p:nvSpPr>
        <p:spPr>
          <a:xfrm>
            <a:off x="609600" y="274639"/>
            <a:ext cx="80264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B6B50347-3D04-4196-B540-AC40E6B10745}" type="datetimeFigureOut">
              <a:rPr kumimoji="1" lang="ja-JP" altLang="en-US" smtClean="0"/>
              <a:pPr/>
              <a:t>2024/3/18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033DB30-9631-4116-8F9B-52C56FFDFB22}" type="slidenum">
              <a:rPr kumimoji="1" lang="ja-JP" altLang="en-US" smtClean="0"/>
              <a:pPr/>
              <a:t>‹#›</a:t>
            </a:fld>
            <a:endParaRPr kumimoji="1" lang="ja-JP" altLang="en-US"/>
          </a:p>
        </p:txBody>
      </p:sp>
    </p:spTree>
    <p:extLst>
      <p:ext uri="{BB962C8B-B14F-4D97-AF65-F5344CB8AC3E}">
        <p14:creationId xmlns:p14="http://schemas.microsoft.com/office/powerpoint/2010/main" val="21284583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12192000" cy="6858000"/>
            <a:chOff x="0" y="0"/>
            <a:chExt cx="5760" cy="4320"/>
          </a:xfrm>
        </p:grpSpPr>
        <p:sp>
          <p:nvSpPr>
            <p:cNvPr id="35843"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kumimoji="0" lang="ja-JP" altLang="ja-JP" sz="2400">
                <a:latin typeface="Times New Roman" pitchFamily="18" charset="0"/>
              </a:endParaRPr>
            </a:p>
          </p:txBody>
        </p:sp>
        <p:sp>
          <p:nvSpPr>
            <p:cNvPr id="35844"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endParaRPr kumimoji="0" lang="ja-JP" altLang="ja-JP" sz="2400">
                <a:latin typeface="Times New Roman" pitchFamily="18" charset="0"/>
              </a:endParaRPr>
            </a:p>
          </p:txBody>
        </p:sp>
        <p:grpSp>
          <p:nvGrpSpPr>
            <p:cNvPr id="3" name="Group 5"/>
            <p:cNvGrpSpPr>
              <a:grpSpLocks/>
            </p:cNvGrpSpPr>
            <p:nvPr/>
          </p:nvGrpSpPr>
          <p:grpSpPr bwMode="auto">
            <a:xfrm>
              <a:off x="0" y="672"/>
              <a:ext cx="1806" cy="1989"/>
              <a:chOff x="0" y="672"/>
              <a:chExt cx="1806" cy="1989"/>
            </a:xfrm>
          </p:grpSpPr>
          <p:sp>
            <p:nvSpPr>
              <p:cNvPr id="35846" name="Rectangle 6"/>
              <p:cNvSpPr>
                <a:spLocks noChangeArrowheads="1"/>
              </p:cNvSpPr>
              <p:nvPr/>
            </p:nvSpPr>
            <p:spPr bwMode="auto">
              <a:xfrm>
                <a:off x="361" y="2257"/>
                <a:ext cx="363" cy="404"/>
              </a:xfrm>
              <a:prstGeom prst="rect">
                <a:avLst/>
              </a:prstGeom>
              <a:solidFill>
                <a:schemeClr val="accent2"/>
              </a:solidFill>
              <a:ln w="9525">
                <a:noFill/>
                <a:miter lim="800000"/>
                <a:headEnd/>
                <a:tailEnd/>
              </a:ln>
            </p:spPr>
            <p:txBody>
              <a:bodyPr/>
              <a:lstStyle/>
              <a:p>
                <a:endParaRPr kumimoji="0" lang="ja-JP" altLang="ja-JP" sz="2400">
                  <a:latin typeface="Times New Roman" pitchFamily="18" charset="0"/>
                </a:endParaRPr>
              </a:p>
            </p:txBody>
          </p:sp>
          <p:sp>
            <p:nvSpPr>
              <p:cNvPr id="35847" name="Rectangle 7"/>
              <p:cNvSpPr>
                <a:spLocks noChangeArrowheads="1"/>
              </p:cNvSpPr>
              <p:nvPr/>
            </p:nvSpPr>
            <p:spPr bwMode="auto">
              <a:xfrm>
                <a:off x="1081" y="1065"/>
                <a:ext cx="362" cy="405"/>
              </a:xfrm>
              <a:prstGeom prst="rect">
                <a:avLst/>
              </a:prstGeom>
              <a:solidFill>
                <a:schemeClr val="folHlink"/>
              </a:solidFill>
              <a:ln w="9525">
                <a:noFill/>
                <a:miter lim="800000"/>
                <a:headEnd/>
                <a:tailEnd/>
              </a:ln>
            </p:spPr>
            <p:txBody>
              <a:bodyPr/>
              <a:lstStyle/>
              <a:p>
                <a:endParaRPr kumimoji="0" lang="ja-JP" altLang="ja-JP" sz="2400">
                  <a:latin typeface="Times New Roman" pitchFamily="18" charset="0"/>
                </a:endParaRPr>
              </a:p>
            </p:txBody>
          </p:sp>
          <p:sp>
            <p:nvSpPr>
              <p:cNvPr id="35848" name="Rectangle 8"/>
              <p:cNvSpPr>
                <a:spLocks noChangeArrowheads="1"/>
              </p:cNvSpPr>
              <p:nvPr/>
            </p:nvSpPr>
            <p:spPr bwMode="auto">
              <a:xfrm>
                <a:off x="1437" y="672"/>
                <a:ext cx="369" cy="400"/>
              </a:xfrm>
              <a:prstGeom prst="rect">
                <a:avLst/>
              </a:prstGeom>
              <a:solidFill>
                <a:schemeClr val="folHlink"/>
              </a:solidFill>
              <a:ln w="9525">
                <a:noFill/>
                <a:miter lim="800000"/>
                <a:headEnd/>
                <a:tailEnd/>
              </a:ln>
            </p:spPr>
            <p:txBody>
              <a:bodyPr/>
              <a:lstStyle/>
              <a:p>
                <a:endParaRPr kumimoji="0" lang="ja-JP" altLang="ja-JP" sz="2400">
                  <a:latin typeface="Times New Roman" pitchFamily="18" charset="0"/>
                </a:endParaRPr>
              </a:p>
            </p:txBody>
          </p:sp>
          <p:sp>
            <p:nvSpPr>
              <p:cNvPr id="35849" name="Rectangle 9"/>
              <p:cNvSpPr>
                <a:spLocks noChangeArrowheads="1"/>
              </p:cNvSpPr>
              <p:nvPr/>
            </p:nvSpPr>
            <p:spPr bwMode="auto">
              <a:xfrm>
                <a:off x="719" y="2257"/>
                <a:ext cx="368" cy="404"/>
              </a:xfrm>
              <a:prstGeom prst="rect">
                <a:avLst/>
              </a:prstGeom>
              <a:solidFill>
                <a:schemeClr val="bg2"/>
              </a:solidFill>
              <a:ln w="9525">
                <a:noFill/>
                <a:miter lim="800000"/>
                <a:headEnd/>
                <a:tailEnd/>
              </a:ln>
            </p:spPr>
            <p:txBody>
              <a:bodyPr/>
              <a:lstStyle/>
              <a:p>
                <a:endParaRPr kumimoji="0" lang="ja-JP" altLang="ja-JP" sz="2400">
                  <a:latin typeface="Times New Roman" pitchFamily="18" charset="0"/>
                </a:endParaRPr>
              </a:p>
            </p:txBody>
          </p:sp>
          <p:sp>
            <p:nvSpPr>
              <p:cNvPr id="35850" name="Rectangle 10"/>
              <p:cNvSpPr>
                <a:spLocks noChangeArrowheads="1"/>
              </p:cNvSpPr>
              <p:nvPr/>
            </p:nvSpPr>
            <p:spPr bwMode="auto">
              <a:xfrm>
                <a:off x="1437" y="1065"/>
                <a:ext cx="369" cy="405"/>
              </a:xfrm>
              <a:prstGeom prst="rect">
                <a:avLst/>
              </a:prstGeom>
              <a:solidFill>
                <a:schemeClr val="accent2"/>
              </a:solidFill>
              <a:ln w="9525">
                <a:noFill/>
                <a:miter lim="800000"/>
                <a:headEnd/>
                <a:tailEnd/>
              </a:ln>
            </p:spPr>
            <p:txBody>
              <a:bodyPr/>
              <a:lstStyle/>
              <a:p>
                <a:endParaRPr kumimoji="0" lang="ja-JP" altLang="ja-JP" sz="2400">
                  <a:latin typeface="Times New Roman" pitchFamily="18" charset="0"/>
                </a:endParaRPr>
              </a:p>
            </p:txBody>
          </p:sp>
          <p:sp>
            <p:nvSpPr>
              <p:cNvPr id="35851" name="Rectangle 11"/>
              <p:cNvSpPr>
                <a:spLocks noChangeArrowheads="1"/>
              </p:cNvSpPr>
              <p:nvPr/>
            </p:nvSpPr>
            <p:spPr bwMode="auto">
              <a:xfrm>
                <a:off x="719" y="1464"/>
                <a:ext cx="368" cy="399"/>
              </a:xfrm>
              <a:prstGeom prst="rect">
                <a:avLst/>
              </a:prstGeom>
              <a:solidFill>
                <a:schemeClr val="folHlink"/>
              </a:solidFill>
              <a:ln w="9525">
                <a:noFill/>
                <a:miter lim="800000"/>
                <a:headEnd/>
                <a:tailEnd/>
              </a:ln>
            </p:spPr>
            <p:txBody>
              <a:bodyPr/>
              <a:lstStyle/>
              <a:p>
                <a:endParaRPr kumimoji="0" lang="ja-JP" altLang="ja-JP" sz="2400">
                  <a:latin typeface="Times New Roman" pitchFamily="18" charset="0"/>
                </a:endParaRPr>
              </a:p>
            </p:txBody>
          </p:sp>
          <p:sp>
            <p:nvSpPr>
              <p:cNvPr id="35852" name="Rectangle 12"/>
              <p:cNvSpPr>
                <a:spLocks noChangeArrowheads="1"/>
              </p:cNvSpPr>
              <p:nvPr/>
            </p:nvSpPr>
            <p:spPr bwMode="auto">
              <a:xfrm>
                <a:off x="0" y="1464"/>
                <a:ext cx="367" cy="399"/>
              </a:xfrm>
              <a:prstGeom prst="rect">
                <a:avLst/>
              </a:prstGeom>
              <a:solidFill>
                <a:schemeClr val="bg2"/>
              </a:solidFill>
              <a:ln w="9525">
                <a:noFill/>
                <a:miter lim="800000"/>
                <a:headEnd/>
                <a:tailEnd/>
              </a:ln>
            </p:spPr>
            <p:txBody>
              <a:bodyPr/>
              <a:lstStyle/>
              <a:p>
                <a:endParaRPr kumimoji="0" lang="ja-JP" altLang="ja-JP" sz="2400">
                  <a:latin typeface="Times New Roman" pitchFamily="18" charset="0"/>
                </a:endParaRPr>
              </a:p>
            </p:txBody>
          </p:sp>
          <p:sp>
            <p:nvSpPr>
              <p:cNvPr id="35853" name="Rectangle 13"/>
              <p:cNvSpPr>
                <a:spLocks noChangeArrowheads="1"/>
              </p:cNvSpPr>
              <p:nvPr/>
            </p:nvSpPr>
            <p:spPr bwMode="auto">
              <a:xfrm>
                <a:off x="1081" y="1464"/>
                <a:ext cx="362" cy="399"/>
              </a:xfrm>
              <a:prstGeom prst="rect">
                <a:avLst/>
              </a:prstGeom>
              <a:solidFill>
                <a:schemeClr val="accent2"/>
              </a:solidFill>
              <a:ln w="9525">
                <a:noFill/>
                <a:miter lim="800000"/>
                <a:headEnd/>
                <a:tailEnd/>
              </a:ln>
            </p:spPr>
            <p:txBody>
              <a:bodyPr/>
              <a:lstStyle/>
              <a:p>
                <a:endParaRPr kumimoji="0" lang="ja-JP" altLang="ja-JP" sz="2400">
                  <a:latin typeface="Times New Roman" pitchFamily="18" charset="0"/>
                </a:endParaRPr>
              </a:p>
            </p:txBody>
          </p:sp>
          <p:sp>
            <p:nvSpPr>
              <p:cNvPr id="35854" name="Rectangle 14"/>
              <p:cNvSpPr>
                <a:spLocks noChangeArrowheads="1"/>
              </p:cNvSpPr>
              <p:nvPr/>
            </p:nvSpPr>
            <p:spPr bwMode="auto">
              <a:xfrm>
                <a:off x="361" y="1857"/>
                <a:ext cx="363" cy="406"/>
              </a:xfrm>
              <a:prstGeom prst="rect">
                <a:avLst/>
              </a:prstGeom>
              <a:solidFill>
                <a:schemeClr val="folHlink"/>
              </a:solidFill>
              <a:ln w="9525">
                <a:noFill/>
                <a:miter lim="800000"/>
                <a:headEnd/>
                <a:tailEnd/>
              </a:ln>
            </p:spPr>
            <p:txBody>
              <a:bodyPr/>
              <a:lstStyle/>
              <a:p>
                <a:endParaRPr kumimoji="0" lang="ja-JP" altLang="ja-JP" sz="2400">
                  <a:latin typeface="Times New Roman" pitchFamily="18" charset="0"/>
                </a:endParaRPr>
              </a:p>
            </p:txBody>
          </p:sp>
          <p:sp>
            <p:nvSpPr>
              <p:cNvPr id="35855" name="Rectangle 15"/>
              <p:cNvSpPr>
                <a:spLocks noChangeArrowheads="1"/>
              </p:cNvSpPr>
              <p:nvPr/>
            </p:nvSpPr>
            <p:spPr bwMode="auto">
              <a:xfrm>
                <a:off x="719" y="1857"/>
                <a:ext cx="368" cy="406"/>
              </a:xfrm>
              <a:prstGeom prst="rect">
                <a:avLst/>
              </a:prstGeom>
              <a:solidFill>
                <a:schemeClr val="accent2"/>
              </a:solidFill>
              <a:ln w="9525">
                <a:noFill/>
                <a:miter lim="800000"/>
                <a:headEnd/>
                <a:tailEnd/>
              </a:ln>
            </p:spPr>
            <p:txBody>
              <a:bodyPr/>
              <a:lstStyle/>
              <a:p>
                <a:endParaRPr kumimoji="0" lang="ja-JP" altLang="ja-JP" sz="2400">
                  <a:latin typeface="Times New Roman" pitchFamily="18" charset="0"/>
                </a:endParaRPr>
              </a:p>
            </p:txBody>
          </p:sp>
        </p:grpSp>
      </p:grpSp>
      <p:sp>
        <p:nvSpPr>
          <p:cNvPr id="35858" name="Rectangle 18"/>
          <p:cNvSpPr>
            <a:spLocks noGrp="1" noChangeArrowheads="1"/>
          </p:cNvSpPr>
          <p:nvPr>
            <p:ph type="sldNum" sz="quarter" idx="4"/>
          </p:nvPr>
        </p:nvSpPr>
        <p:spPr/>
        <p:txBody>
          <a:bodyPr/>
          <a:lstStyle>
            <a:lvl1pPr>
              <a:defRPr/>
            </a:lvl1pPr>
          </a:lstStyle>
          <a:p>
            <a:fld id="{480083D7-52D8-4B66-A041-4895E97BBB65}" type="slidenum">
              <a:rPr kumimoji="1" lang="ja-JP" altLang="en-US" smtClean="0"/>
              <a:t>‹#›</a:t>
            </a:fld>
            <a:endParaRPr kumimoji="1" lang="ja-JP" altLang="en-US"/>
          </a:p>
        </p:txBody>
      </p:sp>
      <p:sp>
        <p:nvSpPr>
          <p:cNvPr id="35859" name="Rectangle 19"/>
          <p:cNvSpPr>
            <a:spLocks noGrp="1" noChangeArrowheads="1"/>
          </p:cNvSpPr>
          <p:nvPr>
            <p:ph type="ctrTitle"/>
          </p:nvPr>
        </p:nvSpPr>
        <p:spPr>
          <a:xfrm>
            <a:off x="2295896" y="1700213"/>
            <a:ext cx="9896104" cy="2520950"/>
          </a:xfrm>
        </p:spPr>
        <p:txBody>
          <a:bodyPr/>
          <a:lstStyle>
            <a:lvl1pPr algn="r">
              <a:defRPr sz="4200">
                <a:solidFill>
                  <a:srgbClr val="FFFFFF"/>
                </a:solidFill>
              </a:defRPr>
            </a:lvl1pPr>
          </a:lstStyle>
          <a:p>
            <a:r>
              <a:rPr lang="ja-JP" altLang="en-US"/>
              <a:t>マスター タイトルの書式設定</a:t>
            </a:r>
            <a:endParaRPr lang="ja-JP" altLang="en-US" dirty="0"/>
          </a:p>
        </p:txBody>
      </p:sp>
      <p:sp>
        <p:nvSpPr>
          <p:cNvPr id="35860" name="Rectangle 20"/>
          <p:cNvSpPr>
            <a:spLocks noGrp="1" noChangeArrowheads="1"/>
          </p:cNvSpPr>
          <p:nvPr>
            <p:ph type="subTitle" idx="1"/>
          </p:nvPr>
        </p:nvSpPr>
        <p:spPr>
          <a:xfrm>
            <a:off x="1521885" y="4221088"/>
            <a:ext cx="10680303" cy="1752600"/>
          </a:xfrm>
        </p:spPr>
        <p:txBody>
          <a:bodyPr/>
          <a:lstStyle>
            <a:lvl1pPr marL="0" indent="0" algn="r">
              <a:buFont typeface="Wingdings" pitchFamily="2" charset="2"/>
              <a:buNone/>
              <a:defRPr sz="2800">
                <a:solidFill>
                  <a:schemeClr val="tx1"/>
                </a:solidFill>
              </a:defRPr>
            </a:lvl1pPr>
          </a:lstStyle>
          <a:p>
            <a:r>
              <a:rPr lang="ja-JP" altLang="en-US"/>
              <a:t>マスター サブタイトルの書式設定</a:t>
            </a:r>
          </a:p>
        </p:txBody>
      </p:sp>
      <p:pic>
        <p:nvPicPr>
          <p:cNvPr id="35861" name="Picture 21" descr="nuelogo"/>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0703984" y="0"/>
            <a:ext cx="1488017" cy="1116012"/>
          </a:xfrm>
          <a:prstGeom prst="rect">
            <a:avLst/>
          </a:prstGeom>
          <a:noFill/>
        </p:spPr>
      </p:pic>
      <p:pic>
        <p:nvPicPr>
          <p:cNvPr id="23" name="Picture 2" descr="nuelogo"/>
          <p:cNvPicPr>
            <a:picLocks noChangeAspect="1" noChangeArrowheads="1"/>
          </p:cNvPicPr>
          <p:nvPr/>
        </p:nvPicPr>
        <p:blipFill>
          <a:blip r:embed="rId3" cstate="print">
            <a:clrChange>
              <a:clrFrom>
                <a:srgbClr val="FFFFFF"/>
              </a:clrFrom>
              <a:clrTo>
                <a:srgbClr val="FFFFFF">
                  <a:alpha val="0"/>
                </a:srgbClr>
              </a:clrTo>
            </a:clrChange>
          </a:blip>
          <a:stretch>
            <a:fillRect/>
          </a:stretch>
        </p:blipFill>
        <p:spPr bwMode="auto">
          <a:xfrm>
            <a:off x="11001589" y="5733256"/>
            <a:ext cx="1190412" cy="1116012"/>
          </a:xfrm>
          <a:prstGeom prst="rect">
            <a:avLst/>
          </a:prstGeom>
          <a:noFill/>
        </p:spPr>
      </p:pic>
    </p:spTree>
    <p:extLst>
      <p:ext uri="{BB962C8B-B14F-4D97-AF65-F5344CB8AC3E}">
        <p14:creationId xmlns:p14="http://schemas.microsoft.com/office/powerpoint/2010/main" val="2172819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idx="1"/>
          </p:nvPr>
        </p:nvSpPr>
        <p:spPr>
          <a:xfrm>
            <a:off x="0" y="548680"/>
            <a:ext cx="12192000" cy="6048672"/>
          </a:xfrm>
        </p:spPr>
        <p:txBody>
          <a:bodyPr lIns="0" tIns="0" rIns="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5" name="スライド番号プレースホルダ 4"/>
          <p:cNvSpPr>
            <a:spLocks noGrp="1"/>
          </p:cNvSpPr>
          <p:nvPr>
            <p:ph type="sldNum" sz="quarter" idx="11"/>
          </p:nvPr>
        </p:nvSpPr>
        <p:spPr/>
        <p:txBody>
          <a:bodyPr/>
          <a:lstStyle>
            <a:lvl1pPr>
              <a:defRPr/>
            </a:lvl1pPr>
          </a:lstStyle>
          <a:p>
            <a:fld id="{480083D7-52D8-4B66-A041-4895E97BBB65}" type="slidenum">
              <a:rPr kumimoji="1" lang="ja-JP" altLang="en-US" smtClean="0"/>
              <a:t>‹#›</a:t>
            </a:fld>
            <a:endParaRPr kumimoji="1" lang="ja-JP" altLang="en-US"/>
          </a:p>
        </p:txBody>
      </p:sp>
    </p:spTree>
    <p:extLst>
      <p:ext uri="{BB962C8B-B14F-4D97-AF65-F5344CB8AC3E}">
        <p14:creationId xmlns:p14="http://schemas.microsoft.com/office/powerpoint/2010/main" val="41243328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マスター タイトルの書式設定</a:t>
            </a:r>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フッター プレースホルダ 3"/>
          <p:cNvSpPr>
            <a:spLocks noGrp="1"/>
          </p:cNvSpPr>
          <p:nvPr>
            <p:ph type="ftr" sz="quarter" idx="10"/>
          </p:nvPr>
        </p:nvSpPr>
        <p:spPr>
          <a:xfrm>
            <a:off x="4165600" y="6140152"/>
            <a:ext cx="3860800" cy="457200"/>
          </a:xfrm>
          <a:prstGeom prst="rect">
            <a:avLst/>
          </a:prstGeom>
        </p:spPr>
        <p:txBody>
          <a:bodyPr/>
          <a:lstStyle>
            <a:lvl1pPr>
              <a:defRPr/>
            </a:lvl1pPr>
          </a:lstStyle>
          <a:p>
            <a:endParaRPr kumimoji="1" lang="ja-JP" altLang="en-US"/>
          </a:p>
        </p:txBody>
      </p:sp>
      <p:sp>
        <p:nvSpPr>
          <p:cNvPr id="5" name="スライド番号プレースホルダ 4"/>
          <p:cNvSpPr>
            <a:spLocks noGrp="1"/>
          </p:cNvSpPr>
          <p:nvPr>
            <p:ph type="sldNum" sz="quarter" idx="11"/>
          </p:nvPr>
        </p:nvSpPr>
        <p:spPr/>
        <p:txBody>
          <a:bodyPr/>
          <a:lstStyle>
            <a:lvl1pPr>
              <a:defRPr/>
            </a:lvl1pPr>
          </a:lstStyle>
          <a:p>
            <a:fld id="{480083D7-52D8-4B66-A041-4895E97BBB65}" type="slidenum">
              <a:rPr kumimoji="1" lang="ja-JP" altLang="en-US" smtClean="0"/>
              <a:t>‹#›</a:t>
            </a:fld>
            <a:endParaRPr kumimoji="1" lang="ja-JP" altLang="en-US"/>
          </a:p>
        </p:txBody>
      </p:sp>
      <p:sp>
        <p:nvSpPr>
          <p:cNvPr id="6" name="日付プレースホルダ 5"/>
          <p:cNvSpPr>
            <a:spLocks noGrp="1"/>
          </p:cNvSpPr>
          <p:nvPr>
            <p:ph type="dt" sz="half" idx="12"/>
          </p:nvPr>
        </p:nvSpPr>
        <p:spPr>
          <a:xfrm>
            <a:off x="609600" y="6093296"/>
            <a:ext cx="2844800" cy="476250"/>
          </a:xfrm>
          <a:prstGeom prst="rect">
            <a:avLst/>
          </a:prstGeom>
        </p:spPr>
        <p:txBody>
          <a:bodyPr/>
          <a:lstStyle>
            <a:lvl1pPr>
              <a:defRPr/>
            </a:lvl1pPr>
          </a:lstStyle>
          <a:p>
            <a:fld id="{F25977A8-11AA-4A7B-B540-23280596197F}" type="datetimeFigureOut">
              <a:rPr kumimoji="1" lang="ja-JP" altLang="en-US" smtClean="0"/>
              <a:t>2024/3/18</a:t>
            </a:fld>
            <a:endParaRPr kumimoji="1" lang="ja-JP" altLang="en-US"/>
          </a:p>
        </p:txBody>
      </p:sp>
    </p:spTree>
    <p:extLst>
      <p:ext uri="{BB962C8B-B14F-4D97-AF65-F5344CB8AC3E}">
        <p14:creationId xmlns:p14="http://schemas.microsoft.com/office/powerpoint/2010/main" val="15098121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sz="half" idx="1"/>
          </p:nvPr>
        </p:nvSpPr>
        <p:spPr>
          <a:xfrm>
            <a:off x="0" y="692696"/>
            <a:ext cx="5994400" cy="6165304"/>
          </a:xfrm>
        </p:spPr>
        <p:txBody>
          <a:bodyPr lIns="0" tIns="0" rIns="0" bIns="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0" y="692696"/>
            <a:ext cx="5994400" cy="6165304"/>
          </a:xfrm>
        </p:spPr>
        <p:txBody>
          <a:bodyPr lIns="0" tIns="0" rIns="0" bIns="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フッター プレースホルダ 4"/>
          <p:cNvSpPr>
            <a:spLocks noGrp="1"/>
          </p:cNvSpPr>
          <p:nvPr>
            <p:ph type="ftr" sz="quarter" idx="10"/>
          </p:nvPr>
        </p:nvSpPr>
        <p:spPr>
          <a:xfrm>
            <a:off x="4165600" y="6140152"/>
            <a:ext cx="3860800" cy="457200"/>
          </a:xfrm>
          <a:prstGeom prst="rect">
            <a:avLst/>
          </a:prstGeom>
        </p:spPr>
        <p:txBody>
          <a:bodyPr/>
          <a:lstStyle>
            <a:lvl1pPr>
              <a:defRPr/>
            </a:lvl1pPr>
          </a:lstStyle>
          <a:p>
            <a:endParaRPr kumimoji="1" lang="ja-JP" altLang="en-US"/>
          </a:p>
        </p:txBody>
      </p:sp>
      <p:sp>
        <p:nvSpPr>
          <p:cNvPr id="6" name="スライド番号プレースホルダ 5"/>
          <p:cNvSpPr>
            <a:spLocks noGrp="1"/>
          </p:cNvSpPr>
          <p:nvPr>
            <p:ph type="sldNum" sz="quarter" idx="11"/>
          </p:nvPr>
        </p:nvSpPr>
        <p:spPr/>
        <p:txBody>
          <a:bodyPr/>
          <a:lstStyle>
            <a:lvl1pPr>
              <a:defRPr/>
            </a:lvl1pPr>
          </a:lstStyle>
          <a:p>
            <a:fld id="{480083D7-52D8-4B66-A041-4895E97BBB65}" type="slidenum">
              <a:rPr kumimoji="1" lang="ja-JP" altLang="en-US" smtClean="0"/>
              <a:t>‹#›</a:t>
            </a:fld>
            <a:endParaRPr kumimoji="1" lang="ja-JP" altLang="en-US"/>
          </a:p>
        </p:txBody>
      </p:sp>
      <p:sp>
        <p:nvSpPr>
          <p:cNvPr id="7" name="日付プレースホルダ 6"/>
          <p:cNvSpPr>
            <a:spLocks noGrp="1"/>
          </p:cNvSpPr>
          <p:nvPr>
            <p:ph type="dt" sz="half" idx="12"/>
          </p:nvPr>
        </p:nvSpPr>
        <p:spPr>
          <a:xfrm>
            <a:off x="609600" y="6093296"/>
            <a:ext cx="2844800" cy="476250"/>
          </a:xfrm>
          <a:prstGeom prst="rect">
            <a:avLst/>
          </a:prstGeom>
        </p:spPr>
        <p:txBody>
          <a:bodyPr/>
          <a:lstStyle>
            <a:lvl1pPr>
              <a:defRPr/>
            </a:lvl1pPr>
          </a:lstStyle>
          <a:p>
            <a:fld id="{F25977A8-11AA-4A7B-B540-23280596197F}" type="datetimeFigureOut">
              <a:rPr kumimoji="1" lang="ja-JP" altLang="en-US" smtClean="0"/>
              <a:t>2024/3/18</a:t>
            </a:fld>
            <a:endParaRPr kumimoji="1" lang="ja-JP" altLang="en-US"/>
          </a:p>
        </p:txBody>
      </p:sp>
    </p:spTree>
    <p:extLst>
      <p:ext uri="{BB962C8B-B14F-4D97-AF65-F5344CB8AC3E}">
        <p14:creationId xmlns:p14="http://schemas.microsoft.com/office/powerpoint/2010/main" val="35317083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lvl1pPr>
              <a:defRPr/>
            </a:lvl1pPr>
          </a:lstStyle>
          <a:p>
            <a:r>
              <a:rPr lang="ja-JP" altLang="en-US"/>
              <a:t>マスター タイトルの書式設定</a:t>
            </a:r>
          </a:p>
        </p:txBody>
      </p:sp>
      <p:sp>
        <p:nvSpPr>
          <p:cNvPr id="3" name="テキスト プレースホル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フッター プレースホルダ 6"/>
          <p:cNvSpPr>
            <a:spLocks noGrp="1"/>
          </p:cNvSpPr>
          <p:nvPr>
            <p:ph type="ftr" sz="quarter" idx="10"/>
          </p:nvPr>
        </p:nvSpPr>
        <p:spPr>
          <a:xfrm>
            <a:off x="4165600" y="6140152"/>
            <a:ext cx="3860800" cy="457200"/>
          </a:xfrm>
          <a:prstGeom prst="rect">
            <a:avLst/>
          </a:prstGeom>
        </p:spPr>
        <p:txBody>
          <a:bodyPr/>
          <a:lstStyle>
            <a:lvl1pPr>
              <a:defRPr/>
            </a:lvl1pPr>
          </a:lstStyle>
          <a:p>
            <a:endParaRPr kumimoji="1" lang="ja-JP" altLang="en-US"/>
          </a:p>
        </p:txBody>
      </p:sp>
      <p:sp>
        <p:nvSpPr>
          <p:cNvPr id="8" name="スライド番号プレースホルダ 7"/>
          <p:cNvSpPr>
            <a:spLocks noGrp="1"/>
          </p:cNvSpPr>
          <p:nvPr>
            <p:ph type="sldNum" sz="quarter" idx="11"/>
          </p:nvPr>
        </p:nvSpPr>
        <p:spPr/>
        <p:txBody>
          <a:bodyPr/>
          <a:lstStyle>
            <a:lvl1pPr>
              <a:defRPr/>
            </a:lvl1pPr>
          </a:lstStyle>
          <a:p>
            <a:fld id="{480083D7-52D8-4B66-A041-4895E97BBB65}" type="slidenum">
              <a:rPr kumimoji="1" lang="ja-JP" altLang="en-US" smtClean="0"/>
              <a:t>‹#›</a:t>
            </a:fld>
            <a:endParaRPr kumimoji="1" lang="ja-JP" altLang="en-US"/>
          </a:p>
        </p:txBody>
      </p:sp>
      <p:sp>
        <p:nvSpPr>
          <p:cNvPr id="9" name="日付プレースホルダ 8"/>
          <p:cNvSpPr>
            <a:spLocks noGrp="1"/>
          </p:cNvSpPr>
          <p:nvPr>
            <p:ph type="dt" sz="half" idx="12"/>
          </p:nvPr>
        </p:nvSpPr>
        <p:spPr>
          <a:xfrm>
            <a:off x="609600" y="6093296"/>
            <a:ext cx="2844800" cy="476250"/>
          </a:xfrm>
          <a:prstGeom prst="rect">
            <a:avLst/>
          </a:prstGeom>
        </p:spPr>
        <p:txBody>
          <a:bodyPr/>
          <a:lstStyle>
            <a:lvl1pPr>
              <a:defRPr/>
            </a:lvl1pPr>
          </a:lstStyle>
          <a:p>
            <a:fld id="{F25977A8-11AA-4A7B-B540-23280596197F}" type="datetimeFigureOut">
              <a:rPr kumimoji="1" lang="ja-JP" altLang="en-US" smtClean="0"/>
              <a:t>2024/3/18</a:t>
            </a:fld>
            <a:endParaRPr kumimoji="1" lang="ja-JP" altLang="en-US"/>
          </a:p>
        </p:txBody>
      </p:sp>
    </p:spTree>
    <p:extLst>
      <p:ext uri="{BB962C8B-B14F-4D97-AF65-F5344CB8AC3E}">
        <p14:creationId xmlns:p14="http://schemas.microsoft.com/office/powerpoint/2010/main" val="3815420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マスター タイトルの書式設定</a:t>
            </a:r>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フッター プレースホルダ 3"/>
          <p:cNvSpPr>
            <a:spLocks noGrp="1"/>
          </p:cNvSpPr>
          <p:nvPr>
            <p:ph type="ftr" sz="quarter" idx="10"/>
          </p:nvPr>
        </p:nvSpPr>
        <p:spPr/>
        <p:txBody>
          <a:bodyPr/>
          <a:lstStyle>
            <a:lvl1pPr>
              <a:defRPr/>
            </a:lvl1pPr>
          </a:lstStyle>
          <a:p>
            <a:endParaRPr kumimoji="1" lang="ja-JP" altLang="en-US"/>
          </a:p>
        </p:txBody>
      </p:sp>
      <p:sp>
        <p:nvSpPr>
          <p:cNvPr id="5" name="スライド番号プレースホルダ 4"/>
          <p:cNvSpPr>
            <a:spLocks noGrp="1"/>
          </p:cNvSpPr>
          <p:nvPr>
            <p:ph type="sldNum" sz="quarter" idx="11"/>
          </p:nvPr>
        </p:nvSpPr>
        <p:spPr/>
        <p:txBody>
          <a:bodyPr/>
          <a:lstStyle>
            <a:lvl1pPr>
              <a:defRPr/>
            </a:lvl1pPr>
          </a:lstStyle>
          <a:p>
            <a:fld id="{480083D7-52D8-4B66-A041-4895E97BBB65}" type="slidenum">
              <a:rPr kumimoji="1" lang="ja-JP" altLang="en-US" smtClean="0"/>
              <a:t>‹#›</a:t>
            </a:fld>
            <a:endParaRPr kumimoji="1" lang="ja-JP" altLang="en-US"/>
          </a:p>
        </p:txBody>
      </p:sp>
      <p:sp>
        <p:nvSpPr>
          <p:cNvPr id="6" name="日付プレースホルダ 5"/>
          <p:cNvSpPr>
            <a:spLocks noGrp="1"/>
          </p:cNvSpPr>
          <p:nvPr>
            <p:ph type="dt" sz="half" idx="12"/>
          </p:nvPr>
        </p:nvSpPr>
        <p:spPr/>
        <p:txBody>
          <a:bodyPr/>
          <a:lstStyle>
            <a:lvl1pPr>
              <a:defRPr/>
            </a:lvl1pPr>
          </a:lstStyle>
          <a:p>
            <a:fld id="{F25977A8-11AA-4A7B-B540-23280596197F}" type="datetimeFigureOut">
              <a:rPr kumimoji="1" lang="ja-JP" altLang="en-US" smtClean="0"/>
              <a:t>2024/3/18</a:t>
            </a:fld>
            <a:endParaRPr kumimoji="1" lang="ja-JP" altLang="en-US"/>
          </a:p>
        </p:txBody>
      </p:sp>
    </p:spTree>
    <p:extLst>
      <p:ext uri="{BB962C8B-B14F-4D97-AF65-F5344CB8AC3E}">
        <p14:creationId xmlns:p14="http://schemas.microsoft.com/office/powerpoint/2010/main" val="25118001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フッター プレースホルダ 2"/>
          <p:cNvSpPr>
            <a:spLocks noGrp="1"/>
          </p:cNvSpPr>
          <p:nvPr>
            <p:ph type="ftr" sz="quarter" idx="10"/>
          </p:nvPr>
        </p:nvSpPr>
        <p:spPr>
          <a:xfrm>
            <a:off x="4165600" y="6140152"/>
            <a:ext cx="3860800" cy="457200"/>
          </a:xfrm>
          <a:prstGeom prst="rect">
            <a:avLst/>
          </a:prstGeom>
        </p:spPr>
        <p:txBody>
          <a:bodyPr/>
          <a:lstStyle>
            <a:lvl1pPr>
              <a:defRPr/>
            </a:lvl1pPr>
          </a:lstStyle>
          <a:p>
            <a:endParaRPr kumimoji="1" lang="ja-JP" altLang="en-US"/>
          </a:p>
        </p:txBody>
      </p:sp>
      <p:sp>
        <p:nvSpPr>
          <p:cNvPr id="4" name="スライド番号プレースホルダ 3"/>
          <p:cNvSpPr>
            <a:spLocks noGrp="1"/>
          </p:cNvSpPr>
          <p:nvPr>
            <p:ph type="sldNum" sz="quarter" idx="11"/>
          </p:nvPr>
        </p:nvSpPr>
        <p:spPr/>
        <p:txBody>
          <a:bodyPr/>
          <a:lstStyle>
            <a:lvl1pPr>
              <a:defRPr/>
            </a:lvl1pPr>
          </a:lstStyle>
          <a:p>
            <a:fld id="{480083D7-52D8-4B66-A041-4895E97BBB65}" type="slidenum">
              <a:rPr kumimoji="1" lang="ja-JP" altLang="en-US" smtClean="0"/>
              <a:t>‹#›</a:t>
            </a:fld>
            <a:endParaRPr kumimoji="1" lang="ja-JP" altLang="en-US"/>
          </a:p>
        </p:txBody>
      </p:sp>
      <p:sp>
        <p:nvSpPr>
          <p:cNvPr id="5" name="日付プレースホルダ 4"/>
          <p:cNvSpPr>
            <a:spLocks noGrp="1"/>
          </p:cNvSpPr>
          <p:nvPr>
            <p:ph type="dt" sz="half" idx="12"/>
          </p:nvPr>
        </p:nvSpPr>
        <p:spPr>
          <a:xfrm>
            <a:off x="609600" y="6093296"/>
            <a:ext cx="2844800" cy="476250"/>
          </a:xfrm>
          <a:prstGeom prst="rect">
            <a:avLst/>
          </a:prstGeom>
        </p:spPr>
        <p:txBody>
          <a:bodyPr/>
          <a:lstStyle>
            <a:lvl1pPr>
              <a:defRPr/>
            </a:lvl1pPr>
          </a:lstStyle>
          <a:p>
            <a:fld id="{F25977A8-11AA-4A7B-B540-23280596197F}" type="datetimeFigureOut">
              <a:rPr kumimoji="1" lang="ja-JP" altLang="en-US" smtClean="0"/>
              <a:t>2024/3/18</a:t>
            </a:fld>
            <a:endParaRPr kumimoji="1" lang="ja-JP" altLang="en-US"/>
          </a:p>
        </p:txBody>
      </p:sp>
    </p:spTree>
    <p:extLst>
      <p:ext uri="{BB962C8B-B14F-4D97-AF65-F5344CB8AC3E}">
        <p14:creationId xmlns:p14="http://schemas.microsoft.com/office/powerpoint/2010/main" val="14754388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フッター プレースホルダ 1"/>
          <p:cNvSpPr>
            <a:spLocks noGrp="1"/>
          </p:cNvSpPr>
          <p:nvPr>
            <p:ph type="ftr" sz="quarter" idx="10"/>
          </p:nvPr>
        </p:nvSpPr>
        <p:spPr>
          <a:xfrm>
            <a:off x="4165600" y="6140152"/>
            <a:ext cx="3860800" cy="457200"/>
          </a:xfrm>
          <a:prstGeom prst="rect">
            <a:avLst/>
          </a:prstGeom>
        </p:spPr>
        <p:txBody>
          <a:bodyPr/>
          <a:lstStyle>
            <a:lvl1pPr>
              <a:defRPr/>
            </a:lvl1pPr>
          </a:lstStyle>
          <a:p>
            <a:endParaRPr kumimoji="1" lang="ja-JP" altLang="en-US"/>
          </a:p>
        </p:txBody>
      </p:sp>
      <p:sp>
        <p:nvSpPr>
          <p:cNvPr id="3" name="スライド番号プレースホルダ 2"/>
          <p:cNvSpPr>
            <a:spLocks noGrp="1"/>
          </p:cNvSpPr>
          <p:nvPr>
            <p:ph type="sldNum" sz="quarter" idx="11"/>
          </p:nvPr>
        </p:nvSpPr>
        <p:spPr/>
        <p:txBody>
          <a:bodyPr/>
          <a:lstStyle>
            <a:lvl1pPr>
              <a:defRPr/>
            </a:lvl1pPr>
          </a:lstStyle>
          <a:p>
            <a:fld id="{480083D7-52D8-4B66-A041-4895E97BBB65}" type="slidenum">
              <a:rPr kumimoji="1" lang="ja-JP" altLang="en-US" smtClean="0"/>
              <a:t>‹#›</a:t>
            </a:fld>
            <a:endParaRPr kumimoji="1" lang="ja-JP" altLang="en-US"/>
          </a:p>
        </p:txBody>
      </p:sp>
      <p:sp>
        <p:nvSpPr>
          <p:cNvPr id="4" name="日付プレースホルダ 3"/>
          <p:cNvSpPr>
            <a:spLocks noGrp="1"/>
          </p:cNvSpPr>
          <p:nvPr>
            <p:ph type="dt" sz="half" idx="12"/>
          </p:nvPr>
        </p:nvSpPr>
        <p:spPr>
          <a:xfrm>
            <a:off x="609600" y="6093296"/>
            <a:ext cx="2844800" cy="476250"/>
          </a:xfrm>
          <a:prstGeom prst="rect">
            <a:avLst/>
          </a:prstGeom>
        </p:spPr>
        <p:txBody>
          <a:bodyPr/>
          <a:lstStyle>
            <a:lvl1pPr>
              <a:defRPr/>
            </a:lvl1pPr>
          </a:lstStyle>
          <a:p>
            <a:fld id="{F25977A8-11AA-4A7B-B540-23280596197F}" type="datetimeFigureOut">
              <a:rPr kumimoji="1" lang="ja-JP" altLang="en-US" smtClean="0"/>
              <a:t>2024/3/18</a:t>
            </a:fld>
            <a:endParaRPr kumimoji="1" lang="ja-JP" altLang="en-US"/>
          </a:p>
        </p:txBody>
      </p:sp>
    </p:spTree>
    <p:extLst>
      <p:ext uri="{BB962C8B-B14F-4D97-AF65-F5344CB8AC3E}">
        <p14:creationId xmlns:p14="http://schemas.microsoft.com/office/powerpoint/2010/main" val="11987264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a:t>マスター タイトルの書式設定</a:t>
            </a:r>
          </a:p>
        </p:txBody>
      </p:sp>
      <p:sp>
        <p:nvSpPr>
          <p:cNvPr id="3" name="コンテンツ プレースホル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フッター プレースホルダ 4"/>
          <p:cNvSpPr>
            <a:spLocks noGrp="1"/>
          </p:cNvSpPr>
          <p:nvPr>
            <p:ph type="ftr" sz="quarter" idx="10"/>
          </p:nvPr>
        </p:nvSpPr>
        <p:spPr>
          <a:xfrm>
            <a:off x="4165600" y="6140152"/>
            <a:ext cx="3860800" cy="457200"/>
          </a:xfrm>
          <a:prstGeom prst="rect">
            <a:avLst/>
          </a:prstGeom>
        </p:spPr>
        <p:txBody>
          <a:bodyPr/>
          <a:lstStyle>
            <a:lvl1pPr>
              <a:defRPr/>
            </a:lvl1pPr>
          </a:lstStyle>
          <a:p>
            <a:endParaRPr kumimoji="1" lang="ja-JP" altLang="en-US"/>
          </a:p>
        </p:txBody>
      </p:sp>
      <p:sp>
        <p:nvSpPr>
          <p:cNvPr id="6" name="スライド番号プレースホルダ 5"/>
          <p:cNvSpPr>
            <a:spLocks noGrp="1"/>
          </p:cNvSpPr>
          <p:nvPr>
            <p:ph type="sldNum" sz="quarter" idx="11"/>
          </p:nvPr>
        </p:nvSpPr>
        <p:spPr/>
        <p:txBody>
          <a:bodyPr/>
          <a:lstStyle>
            <a:lvl1pPr>
              <a:defRPr/>
            </a:lvl1pPr>
          </a:lstStyle>
          <a:p>
            <a:fld id="{480083D7-52D8-4B66-A041-4895E97BBB65}" type="slidenum">
              <a:rPr kumimoji="1" lang="ja-JP" altLang="en-US" smtClean="0"/>
              <a:t>‹#›</a:t>
            </a:fld>
            <a:endParaRPr kumimoji="1" lang="ja-JP" altLang="en-US"/>
          </a:p>
        </p:txBody>
      </p:sp>
      <p:sp>
        <p:nvSpPr>
          <p:cNvPr id="7" name="日付プレースホルダ 6"/>
          <p:cNvSpPr>
            <a:spLocks noGrp="1"/>
          </p:cNvSpPr>
          <p:nvPr>
            <p:ph type="dt" sz="half" idx="12"/>
          </p:nvPr>
        </p:nvSpPr>
        <p:spPr>
          <a:xfrm>
            <a:off x="609600" y="6093296"/>
            <a:ext cx="2844800" cy="476250"/>
          </a:xfrm>
          <a:prstGeom prst="rect">
            <a:avLst/>
          </a:prstGeom>
        </p:spPr>
        <p:txBody>
          <a:bodyPr/>
          <a:lstStyle>
            <a:lvl1pPr>
              <a:defRPr/>
            </a:lvl1pPr>
          </a:lstStyle>
          <a:p>
            <a:fld id="{F25977A8-11AA-4A7B-B540-23280596197F}" type="datetimeFigureOut">
              <a:rPr kumimoji="1" lang="ja-JP" altLang="en-US" smtClean="0"/>
              <a:t>2024/3/18</a:t>
            </a:fld>
            <a:endParaRPr kumimoji="1" lang="ja-JP" altLang="en-US"/>
          </a:p>
        </p:txBody>
      </p:sp>
    </p:spTree>
    <p:extLst>
      <p:ext uri="{BB962C8B-B14F-4D97-AF65-F5344CB8AC3E}">
        <p14:creationId xmlns:p14="http://schemas.microsoft.com/office/powerpoint/2010/main" val="9769896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マスター タイトルの書式設定</a:t>
            </a:r>
          </a:p>
        </p:txBody>
      </p:sp>
      <p:sp>
        <p:nvSpPr>
          <p:cNvPr id="3" name="図プレースホル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p>
        </p:txBody>
      </p:sp>
      <p:sp>
        <p:nvSpPr>
          <p:cNvPr id="4" name="テキスト プレースホル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フッター プレースホルダ 4"/>
          <p:cNvSpPr>
            <a:spLocks noGrp="1"/>
          </p:cNvSpPr>
          <p:nvPr>
            <p:ph type="ftr" sz="quarter" idx="10"/>
          </p:nvPr>
        </p:nvSpPr>
        <p:spPr>
          <a:xfrm>
            <a:off x="4165600" y="6140152"/>
            <a:ext cx="3860800" cy="457200"/>
          </a:xfrm>
          <a:prstGeom prst="rect">
            <a:avLst/>
          </a:prstGeom>
        </p:spPr>
        <p:txBody>
          <a:bodyPr/>
          <a:lstStyle>
            <a:lvl1pPr>
              <a:defRPr/>
            </a:lvl1pPr>
          </a:lstStyle>
          <a:p>
            <a:endParaRPr kumimoji="1" lang="ja-JP" altLang="en-US"/>
          </a:p>
        </p:txBody>
      </p:sp>
      <p:sp>
        <p:nvSpPr>
          <p:cNvPr id="6" name="スライド番号プレースホルダ 5"/>
          <p:cNvSpPr>
            <a:spLocks noGrp="1"/>
          </p:cNvSpPr>
          <p:nvPr>
            <p:ph type="sldNum" sz="quarter" idx="11"/>
          </p:nvPr>
        </p:nvSpPr>
        <p:spPr/>
        <p:txBody>
          <a:bodyPr/>
          <a:lstStyle>
            <a:lvl1pPr>
              <a:defRPr/>
            </a:lvl1pPr>
          </a:lstStyle>
          <a:p>
            <a:fld id="{480083D7-52D8-4B66-A041-4895E97BBB65}" type="slidenum">
              <a:rPr kumimoji="1" lang="ja-JP" altLang="en-US" smtClean="0"/>
              <a:t>‹#›</a:t>
            </a:fld>
            <a:endParaRPr kumimoji="1" lang="ja-JP" altLang="en-US"/>
          </a:p>
        </p:txBody>
      </p:sp>
      <p:sp>
        <p:nvSpPr>
          <p:cNvPr id="7" name="日付プレースホルダ 6"/>
          <p:cNvSpPr>
            <a:spLocks noGrp="1"/>
          </p:cNvSpPr>
          <p:nvPr>
            <p:ph type="dt" sz="half" idx="12"/>
          </p:nvPr>
        </p:nvSpPr>
        <p:spPr>
          <a:xfrm>
            <a:off x="609600" y="6093296"/>
            <a:ext cx="2844800" cy="476250"/>
          </a:xfrm>
          <a:prstGeom prst="rect">
            <a:avLst/>
          </a:prstGeom>
        </p:spPr>
        <p:txBody>
          <a:bodyPr/>
          <a:lstStyle>
            <a:lvl1pPr>
              <a:defRPr/>
            </a:lvl1pPr>
          </a:lstStyle>
          <a:p>
            <a:fld id="{F25977A8-11AA-4A7B-B540-23280596197F}" type="datetimeFigureOut">
              <a:rPr kumimoji="1" lang="ja-JP" altLang="en-US" smtClean="0"/>
              <a:t>2024/3/18</a:t>
            </a:fld>
            <a:endParaRPr kumimoji="1" lang="ja-JP" altLang="en-US"/>
          </a:p>
        </p:txBody>
      </p:sp>
    </p:spTree>
    <p:extLst>
      <p:ext uri="{BB962C8B-B14F-4D97-AF65-F5344CB8AC3E}">
        <p14:creationId xmlns:p14="http://schemas.microsoft.com/office/powerpoint/2010/main" val="29756647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フッター プレースホルダ 3"/>
          <p:cNvSpPr>
            <a:spLocks noGrp="1"/>
          </p:cNvSpPr>
          <p:nvPr>
            <p:ph type="ftr" sz="quarter" idx="10"/>
          </p:nvPr>
        </p:nvSpPr>
        <p:spPr>
          <a:xfrm>
            <a:off x="4165600" y="6140152"/>
            <a:ext cx="3860800" cy="457200"/>
          </a:xfrm>
          <a:prstGeom prst="rect">
            <a:avLst/>
          </a:prstGeom>
        </p:spPr>
        <p:txBody>
          <a:bodyPr/>
          <a:lstStyle>
            <a:lvl1pPr>
              <a:defRPr/>
            </a:lvl1pPr>
          </a:lstStyle>
          <a:p>
            <a:endParaRPr kumimoji="1" lang="ja-JP" altLang="en-US"/>
          </a:p>
        </p:txBody>
      </p:sp>
      <p:sp>
        <p:nvSpPr>
          <p:cNvPr id="5" name="スライド番号プレースホルダ 4"/>
          <p:cNvSpPr>
            <a:spLocks noGrp="1"/>
          </p:cNvSpPr>
          <p:nvPr>
            <p:ph type="sldNum" sz="quarter" idx="11"/>
          </p:nvPr>
        </p:nvSpPr>
        <p:spPr/>
        <p:txBody>
          <a:bodyPr/>
          <a:lstStyle>
            <a:lvl1pPr>
              <a:defRPr/>
            </a:lvl1pPr>
          </a:lstStyle>
          <a:p>
            <a:fld id="{480083D7-52D8-4B66-A041-4895E97BBB65}" type="slidenum">
              <a:rPr kumimoji="1" lang="ja-JP" altLang="en-US" smtClean="0"/>
              <a:t>‹#›</a:t>
            </a:fld>
            <a:endParaRPr kumimoji="1" lang="ja-JP" altLang="en-US"/>
          </a:p>
        </p:txBody>
      </p:sp>
      <p:sp>
        <p:nvSpPr>
          <p:cNvPr id="6" name="日付プレースホルダ 5"/>
          <p:cNvSpPr>
            <a:spLocks noGrp="1"/>
          </p:cNvSpPr>
          <p:nvPr>
            <p:ph type="dt" sz="half" idx="12"/>
          </p:nvPr>
        </p:nvSpPr>
        <p:spPr>
          <a:xfrm>
            <a:off x="609600" y="6093296"/>
            <a:ext cx="2844800" cy="476250"/>
          </a:xfrm>
          <a:prstGeom prst="rect">
            <a:avLst/>
          </a:prstGeom>
        </p:spPr>
        <p:txBody>
          <a:bodyPr/>
          <a:lstStyle>
            <a:lvl1pPr>
              <a:defRPr/>
            </a:lvl1pPr>
          </a:lstStyle>
          <a:p>
            <a:fld id="{F25977A8-11AA-4A7B-B540-23280596197F}" type="datetimeFigureOut">
              <a:rPr kumimoji="1" lang="ja-JP" altLang="en-US" smtClean="0"/>
              <a:t>2024/3/18</a:t>
            </a:fld>
            <a:endParaRPr kumimoji="1" lang="ja-JP" altLang="en-US"/>
          </a:p>
        </p:txBody>
      </p:sp>
    </p:spTree>
    <p:extLst>
      <p:ext uri="{BB962C8B-B14F-4D97-AF65-F5344CB8AC3E}">
        <p14:creationId xmlns:p14="http://schemas.microsoft.com/office/powerpoint/2010/main" val="13523735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144000" y="404814"/>
            <a:ext cx="3048000" cy="6453187"/>
          </a:xfrm>
        </p:spPr>
        <p:txBody>
          <a:bodyPr vert="eaVert"/>
          <a:lstStyle/>
          <a:p>
            <a:r>
              <a:rPr lang="ja-JP" altLang="en-US"/>
              <a:t>マスター タイトルの書式設定</a:t>
            </a:r>
          </a:p>
        </p:txBody>
      </p:sp>
      <p:sp>
        <p:nvSpPr>
          <p:cNvPr id="3" name="縦書きテキスト プレースホルダ 2"/>
          <p:cNvSpPr>
            <a:spLocks noGrp="1"/>
          </p:cNvSpPr>
          <p:nvPr>
            <p:ph type="body" orient="vert" idx="1"/>
          </p:nvPr>
        </p:nvSpPr>
        <p:spPr>
          <a:xfrm>
            <a:off x="0" y="404814"/>
            <a:ext cx="8940800" cy="645318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フッター プレースホルダ 3"/>
          <p:cNvSpPr>
            <a:spLocks noGrp="1"/>
          </p:cNvSpPr>
          <p:nvPr>
            <p:ph type="ftr" sz="quarter" idx="10"/>
          </p:nvPr>
        </p:nvSpPr>
        <p:spPr>
          <a:xfrm>
            <a:off x="4165600" y="6140152"/>
            <a:ext cx="3860800" cy="457200"/>
          </a:xfrm>
          <a:prstGeom prst="rect">
            <a:avLst/>
          </a:prstGeom>
        </p:spPr>
        <p:txBody>
          <a:bodyPr/>
          <a:lstStyle>
            <a:lvl1pPr>
              <a:defRPr/>
            </a:lvl1pPr>
          </a:lstStyle>
          <a:p>
            <a:endParaRPr kumimoji="1" lang="ja-JP" altLang="en-US"/>
          </a:p>
        </p:txBody>
      </p:sp>
      <p:sp>
        <p:nvSpPr>
          <p:cNvPr id="5" name="スライド番号プレースホルダ 4"/>
          <p:cNvSpPr>
            <a:spLocks noGrp="1"/>
          </p:cNvSpPr>
          <p:nvPr>
            <p:ph type="sldNum" sz="quarter" idx="11"/>
          </p:nvPr>
        </p:nvSpPr>
        <p:spPr/>
        <p:txBody>
          <a:bodyPr/>
          <a:lstStyle>
            <a:lvl1pPr>
              <a:defRPr/>
            </a:lvl1pPr>
          </a:lstStyle>
          <a:p>
            <a:fld id="{480083D7-52D8-4B66-A041-4895E97BBB65}" type="slidenum">
              <a:rPr kumimoji="1" lang="ja-JP" altLang="en-US" smtClean="0"/>
              <a:t>‹#›</a:t>
            </a:fld>
            <a:endParaRPr kumimoji="1" lang="ja-JP" altLang="en-US"/>
          </a:p>
        </p:txBody>
      </p:sp>
      <p:sp>
        <p:nvSpPr>
          <p:cNvPr id="6" name="日付プレースホルダ 5"/>
          <p:cNvSpPr>
            <a:spLocks noGrp="1"/>
          </p:cNvSpPr>
          <p:nvPr>
            <p:ph type="dt" sz="half" idx="12"/>
          </p:nvPr>
        </p:nvSpPr>
        <p:spPr>
          <a:xfrm>
            <a:off x="609600" y="6093296"/>
            <a:ext cx="2844800" cy="476250"/>
          </a:xfrm>
          <a:prstGeom prst="rect">
            <a:avLst/>
          </a:prstGeom>
        </p:spPr>
        <p:txBody>
          <a:bodyPr/>
          <a:lstStyle>
            <a:lvl1pPr>
              <a:defRPr/>
            </a:lvl1pPr>
          </a:lstStyle>
          <a:p>
            <a:fld id="{F25977A8-11AA-4A7B-B540-23280596197F}" type="datetimeFigureOut">
              <a:rPr kumimoji="1" lang="ja-JP" altLang="en-US" smtClean="0"/>
              <a:t>2024/3/18</a:t>
            </a:fld>
            <a:endParaRPr kumimoji="1" lang="ja-JP" altLang="en-US"/>
          </a:p>
        </p:txBody>
      </p:sp>
    </p:spTree>
    <p:extLst>
      <p:ext uri="{BB962C8B-B14F-4D97-AF65-F5344CB8AC3E}">
        <p14:creationId xmlns:p14="http://schemas.microsoft.com/office/powerpoint/2010/main" val="23677848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p>
            <a:r>
              <a:rPr lang="ja-JP" altLang="en-US"/>
              <a:t>マスター タイトルの書式設定</a:t>
            </a:r>
          </a:p>
        </p:txBody>
      </p:sp>
      <p:sp>
        <p:nvSpPr>
          <p:cNvPr id="3" name="テキスト プレースホルダ 2"/>
          <p:cNvSpPr>
            <a:spLocks noGrp="1"/>
          </p:cNvSpPr>
          <p:nvPr>
            <p:ph type="body" sz="half" idx="1"/>
          </p:nvPr>
        </p:nvSpPr>
        <p:spPr>
          <a:xfrm>
            <a:off x="609600" y="1600201"/>
            <a:ext cx="53848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0" y="1600201"/>
            <a:ext cx="53848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xfrm>
            <a:off x="609600" y="6093296"/>
            <a:ext cx="2844800" cy="476250"/>
          </a:xfrm>
          <a:prstGeom prst="rect">
            <a:avLst/>
          </a:prstGeom>
          <a:ln/>
        </p:spPr>
        <p:txBody>
          <a:bodyPr/>
          <a:lstStyle>
            <a:lvl1pPr>
              <a:defRPr/>
            </a:lvl1pPr>
          </a:lstStyle>
          <a:p>
            <a:fld id="{F25977A8-11AA-4A7B-B540-23280596197F}" type="datetimeFigureOut">
              <a:rPr kumimoji="1" lang="ja-JP" altLang="en-US" smtClean="0"/>
              <a:t>2024/3/18</a:t>
            </a:fld>
            <a:endParaRPr kumimoji="1" lang="ja-JP" altLang="en-US"/>
          </a:p>
        </p:txBody>
      </p:sp>
      <p:sp>
        <p:nvSpPr>
          <p:cNvPr id="6" name="Rectangle 5"/>
          <p:cNvSpPr>
            <a:spLocks noGrp="1" noChangeArrowheads="1"/>
          </p:cNvSpPr>
          <p:nvPr>
            <p:ph type="ftr" sz="quarter" idx="11"/>
          </p:nvPr>
        </p:nvSpPr>
        <p:spPr>
          <a:xfrm>
            <a:off x="4165600" y="6140152"/>
            <a:ext cx="3860800" cy="457200"/>
          </a:xfrm>
          <a:prstGeom prst="rect">
            <a:avLst/>
          </a:prstGeom>
          <a:ln/>
        </p:spPr>
        <p:txBody>
          <a:bodyPr/>
          <a:lstStyle>
            <a:lvl1pPr>
              <a:defRPr/>
            </a:lvl1pPr>
          </a:lstStyle>
          <a:p>
            <a:endParaRPr kumimoji="1" lang="ja-JP" altLang="en-US"/>
          </a:p>
        </p:txBody>
      </p:sp>
      <p:sp>
        <p:nvSpPr>
          <p:cNvPr id="7" name="Rectangle 6"/>
          <p:cNvSpPr>
            <a:spLocks noGrp="1" noChangeArrowheads="1"/>
          </p:cNvSpPr>
          <p:nvPr>
            <p:ph type="sldNum" sz="quarter" idx="12"/>
          </p:nvPr>
        </p:nvSpPr>
        <p:spPr>
          <a:ln/>
        </p:spPr>
        <p:txBody>
          <a:bodyPr/>
          <a:lstStyle>
            <a:lvl1pPr>
              <a:defRPr/>
            </a:lvl1pPr>
          </a:lstStyle>
          <a:p>
            <a:fld id="{480083D7-52D8-4B66-A041-4895E97BBB65}" type="slidenum">
              <a:rPr kumimoji="1" lang="ja-JP" altLang="en-US" smtClean="0"/>
              <a:t>‹#›</a:t>
            </a:fld>
            <a:endParaRPr kumimoji="1" lang="ja-JP" altLang="en-US"/>
          </a:p>
        </p:txBody>
      </p:sp>
    </p:spTree>
    <p:extLst>
      <p:ext uri="{BB962C8B-B14F-4D97-AF65-F5344CB8AC3E}">
        <p14:creationId xmlns:p14="http://schemas.microsoft.com/office/powerpoint/2010/main" val="28275853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fourObj">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609600" y="274638"/>
            <a:ext cx="10972800" cy="1143000"/>
          </a:xfrm>
        </p:spPr>
        <p:txBody>
          <a:bodyPr/>
          <a:lstStyle/>
          <a:p>
            <a:r>
              <a:rPr lang="ja-JP" altLang="en-US"/>
              <a:t>マスタ タイトルの書式設定</a:t>
            </a:r>
          </a:p>
        </p:txBody>
      </p:sp>
      <p:sp>
        <p:nvSpPr>
          <p:cNvPr id="3" name="コンテンツ プレースホルダ 2"/>
          <p:cNvSpPr>
            <a:spLocks noGrp="1"/>
          </p:cNvSpPr>
          <p:nvPr>
            <p:ph sz="quarter" idx="1"/>
          </p:nvPr>
        </p:nvSpPr>
        <p:spPr>
          <a:xfrm>
            <a:off x="609600" y="1600200"/>
            <a:ext cx="5384800" cy="21859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6197600" y="1600200"/>
            <a:ext cx="5384800" cy="21859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609600" y="3938589"/>
            <a:ext cx="5384800" cy="2187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コンテンツ プレースホルダ 5"/>
          <p:cNvSpPr>
            <a:spLocks noGrp="1"/>
          </p:cNvSpPr>
          <p:nvPr>
            <p:ph sz="quarter" idx="4"/>
          </p:nvPr>
        </p:nvSpPr>
        <p:spPr>
          <a:xfrm>
            <a:off x="6197600" y="3938589"/>
            <a:ext cx="5384800" cy="2187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6"/>
          <p:cNvSpPr>
            <a:spLocks noGrp="1"/>
          </p:cNvSpPr>
          <p:nvPr>
            <p:ph type="dt" sz="half" idx="10"/>
          </p:nvPr>
        </p:nvSpPr>
        <p:spPr>
          <a:xfrm>
            <a:off x="609600" y="6093296"/>
            <a:ext cx="2844800" cy="476250"/>
          </a:xfrm>
          <a:prstGeom prst="rect">
            <a:avLst/>
          </a:prstGeom>
        </p:spPr>
        <p:txBody>
          <a:bodyPr/>
          <a:lstStyle>
            <a:lvl1pPr>
              <a:defRPr smtClean="0"/>
            </a:lvl1pPr>
          </a:lstStyle>
          <a:p>
            <a:pPr>
              <a:defRPr/>
            </a:pPr>
            <a:endParaRPr lang="en-US" altLang="ja-JP"/>
          </a:p>
        </p:txBody>
      </p:sp>
      <p:sp>
        <p:nvSpPr>
          <p:cNvPr id="8" name="フッター プレースホルダ 7"/>
          <p:cNvSpPr>
            <a:spLocks noGrp="1"/>
          </p:cNvSpPr>
          <p:nvPr>
            <p:ph type="ftr" sz="quarter" idx="11"/>
          </p:nvPr>
        </p:nvSpPr>
        <p:spPr>
          <a:xfrm>
            <a:off x="4165600" y="6245225"/>
            <a:ext cx="3860800" cy="476250"/>
          </a:xfrm>
          <a:prstGeom prst="rect">
            <a:avLst/>
          </a:prstGeom>
        </p:spPr>
        <p:txBody>
          <a:bodyPr/>
          <a:lstStyle>
            <a:lvl1pPr>
              <a:defRPr smtClean="0"/>
            </a:lvl1pPr>
          </a:lstStyle>
          <a:p>
            <a:pPr>
              <a:defRPr/>
            </a:pPr>
            <a:endParaRPr lang="en-US" altLang="ja-JP"/>
          </a:p>
        </p:txBody>
      </p:sp>
      <p:sp>
        <p:nvSpPr>
          <p:cNvPr id="9" name="スライド番号プレースホルダ 8"/>
          <p:cNvSpPr>
            <a:spLocks noGrp="1"/>
          </p:cNvSpPr>
          <p:nvPr>
            <p:ph type="sldNum" sz="quarter" idx="12"/>
          </p:nvPr>
        </p:nvSpPr>
        <p:spPr>
          <a:xfrm>
            <a:off x="8737600" y="6245225"/>
            <a:ext cx="2844800" cy="476250"/>
          </a:xfrm>
        </p:spPr>
        <p:txBody>
          <a:bodyPr/>
          <a:lstStyle>
            <a:lvl1pPr>
              <a:defRPr smtClean="0"/>
            </a:lvl1pPr>
          </a:lstStyle>
          <a:p>
            <a:pPr>
              <a:defRPr/>
            </a:pPr>
            <a:fld id="{D528B9B1-AC04-462B-9D2D-7ECB4385BBA2}" type="slidenum">
              <a:rPr lang="en-US" altLang="ja-JP"/>
              <a:pPr>
                <a:defRPr/>
              </a:pPr>
              <a:t>‹#›</a:t>
            </a:fld>
            <a:endParaRPr lang="en-US" altLang="ja-JP"/>
          </a:p>
        </p:txBody>
      </p:sp>
    </p:spTree>
    <p:extLst>
      <p:ext uri="{BB962C8B-B14F-4D97-AF65-F5344CB8AC3E}">
        <p14:creationId xmlns:p14="http://schemas.microsoft.com/office/powerpoint/2010/main" val="7540459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12192000" cy="6858000"/>
            <a:chOff x="0" y="0"/>
            <a:chExt cx="5760" cy="4320"/>
          </a:xfrm>
        </p:grpSpPr>
        <p:sp>
          <p:nvSpPr>
            <p:cNvPr id="35843"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kumimoji="0" lang="ja-JP" altLang="ja-JP" sz="2400">
                <a:latin typeface="Times New Roman" pitchFamily="18" charset="0"/>
              </a:endParaRPr>
            </a:p>
          </p:txBody>
        </p:sp>
        <p:sp>
          <p:nvSpPr>
            <p:cNvPr id="35844"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endParaRPr kumimoji="0" lang="ja-JP" altLang="ja-JP" sz="2400">
                <a:latin typeface="Times New Roman" pitchFamily="18" charset="0"/>
              </a:endParaRPr>
            </a:p>
          </p:txBody>
        </p:sp>
        <p:grpSp>
          <p:nvGrpSpPr>
            <p:cNvPr id="3" name="Group 5"/>
            <p:cNvGrpSpPr>
              <a:grpSpLocks/>
            </p:cNvGrpSpPr>
            <p:nvPr/>
          </p:nvGrpSpPr>
          <p:grpSpPr bwMode="auto">
            <a:xfrm>
              <a:off x="0" y="672"/>
              <a:ext cx="1806" cy="1989"/>
              <a:chOff x="0" y="672"/>
              <a:chExt cx="1806" cy="1989"/>
            </a:xfrm>
          </p:grpSpPr>
          <p:sp>
            <p:nvSpPr>
              <p:cNvPr id="35846" name="Rectangle 6"/>
              <p:cNvSpPr>
                <a:spLocks noChangeArrowheads="1"/>
              </p:cNvSpPr>
              <p:nvPr/>
            </p:nvSpPr>
            <p:spPr bwMode="auto">
              <a:xfrm>
                <a:off x="361" y="2257"/>
                <a:ext cx="363" cy="404"/>
              </a:xfrm>
              <a:prstGeom prst="rect">
                <a:avLst/>
              </a:prstGeom>
              <a:solidFill>
                <a:schemeClr val="accent2"/>
              </a:solidFill>
              <a:ln w="9525">
                <a:noFill/>
                <a:miter lim="800000"/>
                <a:headEnd/>
                <a:tailEnd/>
              </a:ln>
            </p:spPr>
            <p:txBody>
              <a:bodyPr/>
              <a:lstStyle/>
              <a:p>
                <a:endParaRPr kumimoji="0" lang="ja-JP" altLang="ja-JP" sz="2400">
                  <a:latin typeface="Times New Roman" pitchFamily="18" charset="0"/>
                </a:endParaRPr>
              </a:p>
            </p:txBody>
          </p:sp>
          <p:sp>
            <p:nvSpPr>
              <p:cNvPr id="35847" name="Rectangle 7"/>
              <p:cNvSpPr>
                <a:spLocks noChangeArrowheads="1"/>
              </p:cNvSpPr>
              <p:nvPr/>
            </p:nvSpPr>
            <p:spPr bwMode="auto">
              <a:xfrm>
                <a:off x="1081" y="1065"/>
                <a:ext cx="362" cy="405"/>
              </a:xfrm>
              <a:prstGeom prst="rect">
                <a:avLst/>
              </a:prstGeom>
              <a:solidFill>
                <a:schemeClr val="folHlink"/>
              </a:solidFill>
              <a:ln w="9525">
                <a:noFill/>
                <a:miter lim="800000"/>
                <a:headEnd/>
                <a:tailEnd/>
              </a:ln>
            </p:spPr>
            <p:txBody>
              <a:bodyPr/>
              <a:lstStyle/>
              <a:p>
                <a:endParaRPr kumimoji="0" lang="ja-JP" altLang="ja-JP" sz="2400">
                  <a:latin typeface="Times New Roman" pitchFamily="18" charset="0"/>
                </a:endParaRPr>
              </a:p>
            </p:txBody>
          </p:sp>
          <p:sp>
            <p:nvSpPr>
              <p:cNvPr id="35848" name="Rectangle 8"/>
              <p:cNvSpPr>
                <a:spLocks noChangeArrowheads="1"/>
              </p:cNvSpPr>
              <p:nvPr/>
            </p:nvSpPr>
            <p:spPr bwMode="auto">
              <a:xfrm>
                <a:off x="1437" y="672"/>
                <a:ext cx="369" cy="400"/>
              </a:xfrm>
              <a:prstGeom prst="rect">
                <a:avLst/>
              </a:prstGeom>
              <a:solidFill>
                <a:schemeClr val="folHlink"/>
              </a:solidFill>
              <a:ln w="9525">
                <a:noFill/>
                <a:miter lim="800000"/>
                <a:headEnd/>
                <a:tailEnd/>
              </a:ln>
            </p:spPr>
            <p:txBody>
              <a:bodyPr/>
              <a:lstStyle/>
              <a:p>
                <a:endParaRPr kumimoji="0" lang="ja-JP" altLang="ja-JP" sz="2400">
                  <a:latin typeface="Times New Roman" pitchFamily="18" charset="0"/>
                </a:endParaRPr>
              </a:p>
            </p:txBody>
          </p:sp>
          <p:sp>
            <p:nvSpPr>
              <p:cNvPr id="35849" name="Rectangle 9"/>
              <p:cNvSpPr>
                <a:spLocks noChangeArrowheads="1"/>
              </p:cNvSpPr>
              <p:nvPr/>
            </p:nvSpPr>
            <p:spPr bwMode="auto">
              <a:xfrm>
                <a:off x="719" y="2257"/>
                <a:ext cx="368" cy="404"/>
              </a:xfrm>
              <a:prstGeom prst="rect">
                <a:avLst/>
              </a:prstGeom>
              <a:solidFill>
                <a:schemeClr val="bg2"/>
              </a:solidFill>
              <a:ln w="9525">
                <a:noFill/>
                <a:miter lim="800000"/>
                <a:headEnd/>
                <a:tailEnd/>
              </a:ln>
            </p:spPr>
            <p:txBody>
              <a:bodyPr/>
              <a:lstStyle/>
              <a:p>
                <a:endParaRPr kumimoji="0" lang="ja-JP" altLang="ja-JP" sz="2400">
                  <a:latin typeface="Times New Roman" pitchFamily="18" charset="0"/>
                </a:endParaRPr>
              </a:p>
            </p:txBody>
          </p:sp>
          <p:sp>
            <p:nvSpPr>
              <p:cNvPr id="35850" name="Rectangle 10"/>
              <p:cNvSpPr>
                <a:spLocks noChangeArrowheads="1"/>
              </p:cNvSpPr>
              <p:nvPr/>
            </p:nvSpPr>
            <p:spPr bwMode="auto">
              <a:xfrm>
                <a:off x="1437" y="1065"/>
                <a:ext cx="369" cy="405"/>
              </a:xfrm>
              <a:prstGeom prst="rect">
                <a:avLst/>
              </a:prstGeom>
              <a:solidFill>
                <a:schemeClr val="accent2"/>
              </a:solidFill>
              <a:ln w="9525">
                <a:noFill/>
                <a:miter lim="800000"/>
                <a:headEnd/>
                <a:tailEnd/>
              </a:ln>
            </p:spPr>
            <p:txBody>
              <a:bodyPr/>
              <a:lstStyle/>
              <a:p>
                <a:endParaRPr kumimoji="0" lang="ja-JP" altLang="ja-JP" sz="2400">
                  <a:latin typeface="Times New Roman" pitchFamily="18" charset="0"/>
                </a:endParaRPr>
              </a:p>
            </p:txBody>
          </p:sp>
          <p:sp>
            <p:nvSpPr>
              <p:cNvPr id="35851" name="Rectangle 11"/>
              <p:cNvSpPr>
                <a:spLocks noChangeArrowheads="1"/>
              </p:cNvSpPr>
              <p:nvPr/>
            </p:nvSpPr>
            <p:spPr bwMode="auto">
              <a:xfrm>
                <a:off x="719" y="1464"/>
                <a:ext cx="368" cy="399"/>
              </a:xfrm>
              <a:prstGeom prst="rect">
                <a:avLst/>
              </a:prstGeom>
              <a:solidFill>
                <a:schemeClr val="folHlink"/>
              </a:solidFill>
              <a:ln w="9525">
                <a:noFill/>
                <a:miter lim="800000"/>
                <a:headEnd/>
                <a:tailEnd/>
              </a:ln>
            </p:spPr>
            <p:txBody>
              <a:bodyPr/>
              <a:lstStyle/>
              <a:p>
                <a:endParaRPr kumimoji="0" lang="ja-JP" altLang="ja-JP" sz="2400">
                  <a:latin typeface="Times New Roman" pitchFamily="18" charset="0"/>
                </a:endParaRPr>
              </a:p>
            </p:txBody>
          </p:sp>
          <p:sp>
            <p:nvSpPr>
              <p:cNvPr id="35852" name="Rectangle 12"/>
              <p:cNvSpPr>
                <a:spLocks noChangeArrowheads="1"/>
              </p:cNvSpPr>
              <p:nvPr/>
            </p:nvSpPr>
            <p:spPr bwMode="auto">
              <a:xfrm>
                <a:off x="0" y="1464"/>
                <a:ext cx="367" cy="399"/>
              </a:xfrm>
              <a:prstGeom prst="rect">
                <a:avLst/>
              </a:prstGeom>
              <a:solidFill>
                <a:schemeClr val="bg2"/>
              </a:solidFill>
              <a:ln w="9525">
                <a:noFill/>
                <a:miter lim="800000"/>
                <a:headEnd/>
                <a:tailEnd/>
              </a:ln>
            </p:spPr>
            <p:txBody>
              <a:bodyPr/>
              <a:lstStyle/>
              <a:p>
                <a:endParaRPr kumimoji="0" lang="ja-JP" altLang="ja-JP" sz="2400">
                  <a:latin typeface="Times New Roman" pitchFamily="18" charset="0"/>
                </a:endParaRPr>
              </a:p>
            </p:txBody>
          </p:sp>
          <p:sp>
            <p:nvSpPr>
              <p:cNvPr id="35853" name="Rectangle 13"/>
              <p:cNvSpPr>
                <a:spLocks noChangeArrowheads="1"/>
              </p:cNvSpPr>
              <p:nvPr/>
            </p:nvSpPr>
            <p:spPr bwMode="auto">
              <a:xfrm>
                <a:off x="1081" y="1464"/>
                <a:ext cx="362" cy="399"/>
              </a:xfrm>
              <a:prstGeom prst="rect">
                <a:avLst/>
              </a:prstGeom>
              <a:solidFill>
                <a:schemeClr val="accent2"/>
              </a:solidFill>
              <a:ln w="9525">
                <a:noFill/>
                <a:miter lim="800000"/>
                <a:headEnd/>
                <a:tailEnd/>
              </a:ln>
            </p:spPr>
            <p:txBody>
              <a:bodyPr/>
              <a:lstStyle/>
              <a:p>
                <a:endParaRPr kumimoji="0" lang="ja-JP" altLang="ja-JP" sz="2400">
                  <a:latin typeface="Times New Roman" pitchFamily="18" charset="0"/>
                </a:endParaRPr>
              </a:p>
            </p:txBody>
          </p:sp>
          <p:sp>
            <p:nvSpPr>
              <p:cNvPr id="35854" name="Rectangle 14"/>
              <p:cNvSpPr>
                <a:spLocks noChangeArrowheads="1"/>
              </p:cNvSpPr>
              <p:nvPr/>
            </p:nvSpPr>
            <p:spPr bwMode="auto">
              <a:xfrm>
                <a:off x="361" y="1857"/>
                <a:ext cx="363" cy="406"/>
              </a:xfrm>
              <a:prstGeom prst="rect">
                <a:avLst/>
              </a:prstGeom>
              <a:solidFill>
                <a:schemeClr val="folHlink"/>
              </a:solidFill>
              <a:ln w="9525">
                <a:noFill/>
                <a:miter lim="800000"/>
                <a:headEnd/>
                <a:tailEnd/>
              </a:ln>
            </p:spPr>
            <p:txBody>
              <a:bodyPr/>
              <a:lstStyle/>
              <a:p>
                <a:endParaRPr kumimoji="0" lang="ja-JP" altLang="ja-JP" sz="2400">
                  <a:latin typeface="Times New Roman" pitchFamily="18" charset="0"/>
                </a:endParaRPr>
              </a:p>
            </p:txBody>
          </p:sp>
          <p:sp>
            <p:nvSpPr>
              <p:cNvPr id="35855" name="Rectangle 15"/>
              <p:cNvSpPr>
                <a:spLocks noChangeArrowheads="1"/>
              </p:cNvSpPr>
              <p:nvPr/>
            </p:nvSpPr>
            <p:spPr bwMode="auto">
              <a:xfrm>
                <a:off x="719" y="1857"/>
                <a:ext cx="368" cy="406"/>
              </a:xfrm>
              <a:prstGeom prst="rect">
                <a:avLst/>
              </a:prstGeom>
              <a:solidFill>
                <a:schemeClr val="accent2"/>
              </a:solidFill>
              <a:ln w="9525">
                <a:noFill/>
                <a:miter lim="800000"/>
                <a:headEnd/>
                <a:tailEnd/>
              </a:ln>
            </p:spPr>
            <p:txBody>
              <a:bodyPr/>
              <a:lstStyle/>
              <a:p>
                <a:endParaRPr kumimoji="0" lang="ja-JP" altLang="ja-JP" sz="2400">
                  <a:latin typeface="Times New Roman" pitchFamily="18" charset="0"/>
                </a:endParaRPr>
              </a:p>
            </p:txBody>
          </p:sp>
        </p:grpSp>
      </p:grpSp>
      <p:sp>
        <p:nvSpPr>
          <p:cNvPr id="35856" name="Rectangle 16"/>
          <p:cNvSpPr>
            <a:spLocks noGrp="1" noChangeArrowheads="1"/>
          </p:cNvSpPr>
          <p:nvPr>
            <p:ph type="dt" sz="half" idx="2"/>
          </p:nvPr>
        </p:nvSpPr>
        <p:spPr>
          <a:xfrm>
            <a:off x="609600" y="6248400"/>
            <a:ext cx="2844800" cy="457200"/>
          </a:xfrm>
        </p:spPr>
        <p:txBody>
          <a:bodyPr/>
          <a:lstStyle>
            <a:lvl1pPr>
              <a:defRPr/>
            </a:lvl1pPr>
          </a:lstStyle>
          <a:p>
            <a:fld id="{157009BF-129E-4E43-95B7-8D4AA27D5593}" type="datetimeFigureOut">
              <a:rPr kumimoji="1" lang="ja-JP" altLang="en-US" smtClean="0"/>
              <a:t>2024/3/18</a:t>
            </a:fld>
            <a:endParaRPr kumimoji="1" lang="ja-JP" altLang="en-US"/>
          </a:p>
        </p:txBody>
      </p:sp>
      <p:sp>
        <p:nvSpPr>
          <p:cNvPr id="35857" name="Rectangle 17"/>
          <p:cNvSpPr>
            <a:spLocks noGrp="1" noChangeArrowheads="1"/>
          </p:cNvSpPr>
          <p:nvPr>
            <p:ph type="ftr" sz="quarter" idx="3"/>
          </p:nvPr>
        </p:nvSpPr>
        <p:spPr/>
        <p:txBody>
          <a:bodyPr/>
          <a:lstStyle>
            <a:lvl1pPr>
              <a:defRPr/>
            </a:lvl1pPr>
          </a:lstStyle>
          <a:p>
            <a:endParaRPr kumimoji="1" lang="ja-JP" altLang="en-US"/>
          </a:p>
        </p:txBody>
      </p:sp>
      <p:sp>
        <p:nvSpPr>
          <p:cNvPr id="35858" name="Rectangle 18"/>
          <p:cNvSpPr>
            <a:spLocks noGrp="1" noChangeArrowheads="1"/>
          </p:cNvSpPr>
          <p:nvPr>
            <p:ph type="sldNum" sz="quarter" idx="4"/>
          </p:nvPr>
        </p:nvSpPr>
        <p:spPr/>
        <p:txBody>
          <a:bodyPr/>
          <a:lstStyle>
            <a:lvl1pPr>
              <a:defRPr/>
            </a:lvl1pPr>
          </a:lstStyle>
          <a:p>
            <a:fld id="{480083D7-52D8-4B66-A041-4895E97BBB65}" type="slidenum">
              <a:rPr kumimoji="1" lang="ja-JP" altLang="en-US" smtClean="0"/>
              <a:t>‹#›</a:t>
            </a:fld>
            <a:endParaRPr kumimoji="1" lang="ja-JP" altLang="en-US"/>
          </a:p>
        </p:txBody>
      </p:sp>
      <p:sp>
        <p:nvSpPr>
          <p:cNvPr id="35859" name="Rectangle 19"/>
          <p:cNvSpPr>
            <a:spLocks noGrp="1" noChangeArrowheads="1"/>
          </p:cNvSpPr>
          <p:nvPr>
            <p:ph type="ctrTitle"/>
          </p:nvPr>
        </p:nvSpPr>
        <p:spPr>
          <a:xfrm>
            <a:off x="2295896" y="1700213"/>
            <a:ext cx="9896104" cy="2520950"/>
          </a:xfrm>
        </p:spPr>
        <p:txBody>
          <a:bodyPr/>
          <a:lstStyle>
            <a:lvl1pPr algn="r">
              <a:defRPr sz="4200">
                <a:solidFill>
                  <a:srgbClr val="FFFFFF"/>
                </a:solidFill>
              </a:defRPr>
            </a:lvl1pPr>
          </a:lstStyle>
          <a:p>
            <a:r>
              <a:rPr lang="ja-JP" altLang="en-US"/>
              <a:t>マスター タイトルの書式設定</a:t>
            </a:r>
            <a:endParaRPr lang="ja-JP" altLang="en-US" dirty="0"/>
          </a:p>
        </p:txBody>
      </p:sp>
      <p:sp>
        <p:nvSpPr>
          <p:cNvPr id="35860" name="Rectangle 20"/>
          <p:cNvSpPr>
            <a:spLocks noGrp="1" noChangeArrowheads="1"/>
          </p:cNvSpPr>
          <p:nvPr>
            <p:ph type="subTitle" idx="1"/>
          </p:nvPr>
        </p:nvSpPr>
        <p:spPr>
          <a:xfrm>
            <a:off x="1521885" y="4221088"/>
            <a:ext cx="10680303" cy="1752600"/>
          </a:xfrm>
        </p:spPr>
        <p:txBody>
          <a:bodyPr/>
          <a:lstStyle>
            <a:lvl1pPr marL="0" indent="0" algn="r">
              <a:buFont typeface="Wingdings" pitchFamily="2" charset="2"/>
              <a:buNone/>
              <a:defRPr sz="2800">
                <a:solidFill>
                  <a:schemeClr val="tx1"/>
                </a:solidFill>
              </a:defRPr>
            </a:lvl1pPr>
          </a:lstStyle>
          <a:p>
            <a:r>
              <a:rPr lang="ja-JP" altLang="en-US"/>
              <a:t>マスター サブタイトルの書式設定</a:t>
            </a:r>
          </a:p>
        </p:txBody>
      </p:sp>
      <p:pic>
        <p:nvPicPr>
          <p:cNvPr id="35861" name="Picture 21" descr="nuelogo"/>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0703984" y="0"/>
            <a:ext cx="1488017" cy="1116012"/>
          </a:xfrm>
          <a:prstGeom prst="rect">
            <a:avLst/>
          </a:prstGeom>
          <a:noFill/>
        </p:spPr>
      </p:pic>
      <p:pic>
        <p:nvPicPr>
          <p:cNvPr id="23" name="Picture 2" descr="nuelogo"/>
          <p:cNvPicPr>
            <a:picLocks noChangeAspect="1" noChangeArrowheads="1"/>
          </p:cNvPicPr>
          <p:nvPr/>
        </p:nvPicPr>
        <p:blipFill>
          <a:blip r:embed="rId3" cstate="print">
            <a:clrChange>
              <a:clrFrom>
                <a:srgbClr val="FFFFFF"/>
              </a:clrFrom>
              <a:clrTo>
                <a:srgbClr val="FFFFFF">
                  <a:alpha val="0"/>
                </a:srgbClr>
              </a:clrTo>
            </a:clrChange>
          </a:blip>
          <a:stretch>
            <a:fillRect/>
          </a:stretch>
        </p:blipFill>
        <p:spPr bwMode="auto">
          <a:xfrm>
            <a:off x="11001589" y="5733256"/>
            <a:ext cx="1190412" cy="1116012"/>
          </a:xfrm>
          <a:prstGeom prst="rect">
            <a:avLst/>
          </a:prstGeom>
          <a:noFill/>
        </p:spPr>
      </p:pic>
    </p:spTree>
    <p:extLst>
      <p:ext uri="{BB962C8B-B14F-4D97-AF65-F5344CB8AC3E}">
        <p14:creationId xmlns:p14="http://schemas.microsoft.com/office/powerpoint/2010/main" val="3989900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idx="1"/>
          </p:nvPr>
        </p:nvSpPr>
        <p:spPr>
          <a:xfrm>
            <a:off x="0" y="548680"/>
            <a:ext cx="12192000" cy="6048672"/>
          </a:xfrm>
        </p:spPr>
        <p:txBody>
          <a:bodyPr lIns="0" tIns="0" rIns="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4" name="フッター プレースホルダ 3"/>
          <p:cNvSpPr>
            <a:spLocks noGrp="1"/>
          </p:cNvSpPr>
          <p:nvPr>
            <p:ph type="ftr" sz="quarter" idx="10"/>
          </p:nvPr>
        </p:nvSpPr>
        <p:spPr/>
        <p:txBody>
          <a:bodyPr/>
          <a:lstStyle>
            <a:lvl1pPr>
              <a:defRPr/>
            </a:lvl1pPr>
          </a:lstStyle>
          <a:p>
            <a:endParaRPr kumimoji="1" lang="ja-JP" altLang="en-US"/>
          </a:p>
        </p:txBody>
      </p:sp>
      <p:sp>
        <p:nvSpPr>
          <p:cNvPr id="5" name="スライド番号プレースホルダ 4"/>
          <p:cNvSpPr>
            <a:spLocks noGrp="1"/>
          </p:cNvSpPr>
          <p:nvPr>
            <p:ph type="sldNum" sz="quarter" idx="11"/>
          </p:nvPr>
        </p:nvSpPr>
        <p:spPr/>
        <p:txBody>
          <a:bodyPr/>
          <a:lstStyle>
            <a:lvl1pPr>
              <a:defRPr/>
            </a:lvl1pPr>
          </a:lstStyle>
          <a:p>
            <a:fld id="{480083D7-52D8-4B66-A041-4895E97BBB65}" type="slidenum">
              <a:rPr kumimoji="1" lang="ja-JP" altLang="en-US" smtClean="0"/>
              <a:t>‹#›</a:t>
            </a:fld>
            <a:endParaRPr kumimoji="1" lang="ja-JP" altLang="en-US"/>
          </a:p>
        </p:txBody>
      </p:sp>
      <p:sp>
        <p:nvSpPr>
          <p:cNvPr id="6" name="日付プレースホルダ 5"/>
          <p:cNvSpPr>
            <a:spLocks noGrp="1"/>
          </p:cNvSpPr>
          <p:nvPr>
            <p:ph type="dt" sz="half" idx="12"/>
          </p:nvPr>
        </p:nvSpPr>
        <p:spPr/>
        <p:txBody>
          <a:bodyPr/>
          <a:lstStyle>
            <a:lvl1pPr>
              <a:defRPr/>
            </a:lvl1pPr>
          </a:lstStyle>
          <a:p>
            <a:fld id="{157009BF-129E-4E43-95B7-8D4AA27D5593}" type="datetimeFigureOut">
              <a:rPr kumimoji="1" lang="ja-JP" altLang="en-US" smtClean="0"/>
              <a:t>2024/3/18</a:t>
            </a:fld>
            <a:endParaRPr kumimoji="1" lang="ja-JP" altLang="en-US"/>
          </a:p>
        </p:txBody>
      </p:sp>
    </p:spTree>
    <p:extLst>
      <p:ext uri="{BB962C8B-B14F-4D97-AF65-F5344CB8AC3E}">
        <p14:creationId xmlns:p14="http://schemas.microsoft.com/office/powerpoint/2010/main" val="4081609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sz="half" idx="1"/>
          </p:nvPr>
        </p:nvSpPr>
        <p:spPr>
          <a:xfrm>
            <a:off x="0" y="692696"/>
            <a:ext cx="5994400" cy="6165304"/>
          </a:xfrm>
        </p:spPr>
        <p:txBody>
          <a:bodyPr lIns="0" tIns="0" rIns="0" bIns="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0" y="692696"/>
            <a:ext cx="5994400" cy="6165304"/>
          </a:xfrm>
        </p:spPr>
        <p:txBody>
          <a:bodyPr lIns="0" tIns="0" rIns="0" bIns="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フッター プレースホルダ 4"/>
          <p:cNvSpPr>
            <a:spLocks noGrp="1"/>
          </p:cNvSpPr>
          <p:nvPr>
            <p:ph type="ftr" sz="quarter" idx="10"/>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1"/>
          </p:nvPr>
        </p:nvSpPr>
        <p:spPr/>
        <p:txBody>
          <a:bodyPr/>
          <a:lstStyle>
            <a:lvl1pPr>
              <a:defRPr/>
            </a:lvl1pPr>
          </a:lstStyle>
          <a:p>
            <a:fld id="{480083D7-52D8-4B66-A041-4895E97BBB65}" type="slidenum">
              <a:rPr kumimoji="1" lang="ja-JP" altLang="en-US" smtClean="0"/>
              <a:t>‹#›</a:t>
            </a:fld>
            <a:endParaRPr kumimoji="1" lang="ja-JP" altLang="en-US"/>
          </a:p>
        </p:txBody>
      </p:sp>
      <p:sp>
        <p:nvSpPr>
          <p:cNvPr id="7" name="日付プレースホルダ 6"/>
          <p:cNvSpPr>
            <a:spLocks noGrp="1"/>
          </p:cNvSpPr>
          <p:nvPr>
            <p:ph type="dt" sz="half" idx="12"/>
          </p:nvPr>
        </p:nvSpPr>
        <p:spPr/>
        <p:txBody>
          <a:bodyPr/>
          <a:lstStyle>
            <a:lvl1pPr>
              <a:defRPr/>
            </a:lvl1pPr>
          </a:lstStyle>
          <a:p>
            <a:fld id="{F25977A8-11AA-4A7B-B540-23280596197F}" type="datetimeFigureOut">
              <a:rPr kumimoji="1" lang="ja-JP" altLang="en-US" smtClean="0"/>
              <a:t>2024/3/18</a:t>
            </a:fld>
            <a:endParaRPr kumimoji="1" lang="ja-JP" altLang="en-US"/>
          </a:p>
        </p:txBody>
      </p:sp>
    </p:spTree>
    <p:extLst>
      <p:ext uri="{BB962C8B-B14F-4D97-AF65-F5344CB8AC3E}">
        <p14:creationId xmlns:p14="http://schemas.microsoft.com/office/powerpoint/2010/main" val="16978687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マスター タイトルの書式設定</a:t>
            </a:r>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フッター プレースホルダ 3"/>
          <p:cNvSpPr>
            <a:spLocks noGrp="1"/>
          </p:cNvSpPr>
          <p:nvPr>
            <p:ph type="ftr" sz="quarter" idx="10"/>
          </p:nvPr>
        </p:nvSpPr>
        <p:spPr/>
        <p:txBody>
          <a:bodyPr/>
          <a:lstStyle>
            <a:lvl1pPr>
              <a:defRPr/>
            </a:lvl1pPr>
          </a:lstStyle>
          <a:p>
            <a:endParaRPr kumimoji="1" lang="ja-JP" altLang="en-US"/>
          </a:p>
        </p:txBody>
      </p:sp>
      <p:sp>
        <p:nvSpPr>
          <p:cNvPr id="5" name="スライド番号プレースホルダ 4"/>
          <p:cNvSpPr>
            <a:spLocks noGrp="1"/>
          </p:cNvSpPr>
          <p:nvPr>
            <p:ph type="sldNum" sz="quarter" idx="11"/>
          </p:nvPr>
        </p:nvSpPr>
        <p:spPr/>
        <p:txBody>
          <a:bodyPr/>
          <a:lstStyle>
            <a:lvl1pPr>
              <a:defRPr/>
            </a:lvl1pPr>
          </a:lstStyle>
          <a:p>
            <a:fld id="{480083D7-52D8-4B66-A041-4895E97BBB65}" type="slidenum">
              <a:rPr kumimoji="1" lang="ja-JP" altLang="en-US" smtClean="0"/>
              <a:t>‹#›</a:t>
            </a:fld>
            <a:endParaRPr kumimoji="1" lang="ja-JP" altLang="en-US"/>
          </a:p>
        </p:txBody>
      </p:sp>
      <p:sp>
        <p:nvSpPr>
          <p:cNvPr id="6" name="日付プレースホルダ 5"/>
          <p:cNvSpPr>
            <a:spLocks noGrp="1"/>
          </p:cNvSpPr>
          <p:nvPr>
            <p:ph type="dt" sz="half" idx="12"/>
          </p:nvPr>
        </p:nvSpPr>
        <p:spPr/>
        <p:txBody>
          <a:bodyPr/>
          <a:lstStyle>
            <a:lvl1pPr>
              <a:defRPr/>
            </a:lvl1pPr>
          </a:lstStyle>
          <a:p>
            <a:fld id="{F25977A8-11AA-4A7B-B540-23280596197F}" type="datetimeFigureOut">
              <a:rPr kumimoji="1" lang="ja-JP" altLang="en-US" smtClean="0"/>
              <a:t>2024/3/18</a:t>
            </a:fld>
            <a:endParaRPr kumimoji="1" lang="ja-JP" altLang="en-US"/>
          </a:p>
        </p:txBody>
      </p:sp>
    </p:spTree>
    <p:extLst>
      <p:ext uri="{BB962C8B-B14F-4D97-AF65-F5344CB8AC3E}">
        <p14:creationId xmlns:p14="http://schemas.microsoft.com/office/powerpoint/2010/main" val="7083234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sz="half" idx="1"/>
          </p:nvPr>
        </p:nvSpPr>
        <p:spPr>
          <a:xfrm>
            <a:off x="0" y="692696"/>
            <a:ext cx="5994400" cy="6165304"/>
          </a:xfrm>
        </p:spPr>
        <p:txBody>
          <a:bodyPr lIns="0" tIns="0" rIns="0" bIns="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0" y="692696"/>
            <a:ext cx="5994400" cy="6165304"/>
          </a:xfrm>
        </p:spPr>
        <p:txBody>
          <a:bodyPr lIns="0" tIns="0" rIns="0" bIns="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フッター プレースホルダ 4"/>
          <p:cNvSpPr>
            <a:spLocks noGrp="1"/>
          </p:cNvSpPr>
          <p:nvPr>
            <p:ph type="ftr" sz="quarter" idx="10"/>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1"/>
          </p:nvPr>
        </p:nvSpPr>
        <p:spPr/>
        <p:txBody>
          <a:bodyPr/>
          <a:lstStyle>
            <a:lvl1pPr>
              <a:defRPr/>
            </a:lvl1pPr>
          </a:lstStyle>
          <a:p>
            <a:fld id="{480083D7-52D8-4B66-A041-4895E97BBB65}" type="slidenum">
              <a:rPr kumimoji="1" lang="ja-JP" altLang="en-US" smtClean="0"/>
              <a:t>‹#›</a:t>
            </a:fld>
            <a:endParaRPr kumimoji="1" lang="ja-JP" altLang="en-US"/>
          </a:p>
        </p:txBody>
      </p:sp>
      <p:sp>
        <p:nvSpPr>
          <p:cNvPr id="7" name="日付プレースホルダ 6"/>
          <p:cNvSpPr>
            <a:spLocks noGrp="1"/>
          </p:cNvSpPr>
          <p:nvPr>
            <p:ph type="dt" sz="half" idx="12"/>
          </p:nvPr>
        </p:nvSpPr>
        <p:spPr/>
        <p:txBody>
          <a:bodyPr/>
          <a:lstStyle>
            <a:lvl1pPr>
              <a:defRPr/>
            </a:lvl1pPr>
          </a:lstStyle>
          <a:p>
            <a:fld id="{F25977A8-11AA-4A7B-B540-23280596197F}" type="datetimeFigureOut">
              <a:rPr kumimoji="1" lang="ja-JP" altLang="en-US" smtClean="0"/>
              <a:t>2024/3/18</a:t>
            </a:fld>
            <a:endParaRPr kumimoji="1" lang="ja-JP" altLang="en-US"/>
          </a:p>
        </p:txBody>
      </p:sp>
    </p:spTree>
    <p:extLst>
      <p:ext uri="{BB962C8B-B14F-4D97-AF65-F5344CB8AC3E}">
        <p14:creationId xmlns:p14="http://schemas.microsoft.com/office/powerpoint/2010/main" val="41907056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lvl1pPr>
              <a:defRPr/>
            </a:lvl1pPr>
          </a:lstStyle>
          <a:p>
            <a:r>
              <a:rPr lang="ja-JP" altLang="en-US"/>
              <a:t>マスター タイトルの書式設定</a:t>
            </a:r>
          </a:p>
        </p:txBody>
      </p:sp>
      <p:sp>
        <p:nvSpPr>
          <p:cNvPr id="3" name="テキスト プレースホル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フッター プレースホルダ 6"/>
          <p:cNvSpPr>
            <a:spLocks noGrp="1"/>
          </p:cNvSpPr>
          <p:nvPr>
            <p:ph type="ftr" sz="quarter" idx="10"/>
          </p:nvPr>
        </p:nvSpPr>
        <p:spPr/>
        <p:txBody>
          <a:bodyPr/>
          <a:lstStyle>
            <a:lvl1pPr>
              <a:defRPr/>
            </a:lvl1pPr>
          </a:lstStyle>
          <a:p>
            <a:endParaRPr kumimoji="1" lang="ja-JP" altLang="en-US"/>
          </a:p>
        </p:txBody>
      </p:sp>
      <p:sp>
        <p:nvSpPr>
          <p:cNvPr id="8" name="スライド番号プレースホルダ 7"/>
          <p:cNvSpPr>
            <a:spLocks noGrp="1"/>
          </p:cNvSpPr>
          <p:nvPr>
            <p:ph type="sldNum" sz="quarter" idx="11"/>
          </p:nvPr>
        </p:nvSpPr>
        <p:spPr/>
        <p:txBody>
          <a:bodyPr/>
          <a:lstStyle>
            <a:lvl1pPr>
              <a:defRPr/>
            </a:lvl1pPr>
          </a:lstStyle>
          <a:p>
            <a:fld id="{480083D7-52D8-4B66-A041-4895E97BBB65}" type="slidenum">
              <a:rPr kumimoji="1" lang="ja-JP" altLang="en-US" smtClean="0"/>
              <a:t>‹#›</a:t>
            </a:fld>
            <a:endParaRPr kumimoji="1" lang="ja-JP" altLang="en-US"/>
          </a:p>
        </p:txBody>
      </p:sp>
      <p:sp>
        <p:nvSpPr>
          <p:cNvPr id="9" name="日付プレースホルダ 8"/>
          <p:cNvSpPr>
            <a:spLocks noGrp="1"/>
          </p:cNvSpPr>
          <p:nvPr>
            <p:ph type="dt" sz="half" idx="12"/>
          </p:nvPr>
        </p:nvSpPr>
        <p:spPr/>
        <p:txBody>
          <a:bodyPr/>
          <a:lstStyle>
            <a:lvl1pPr>
              <a:defRPr/>
            </a:lvl1pPr>
          </a:lstStyle>
          <a:p>
            <a:fld id="{F25977A8-11AA-4A7B-B540-23280596197F}" type="datetimeFigureOut">
              <a:rPr kumimoji="1" lang="ja-JP" altLang="en-US" smtClean="0"/>
              <a:t>2024/3/18</a:t>
            </a:fld>
            <a:endParaRPr kumimoji="1" lang="ja-JP" altLang="en-US"/>
          </a:p>
        </p:txBody>
      </p:sp>
    </p:spTree>
    <p:extLst>
      <p:ext uri="{BB962C8B-B14F-4D97-AF65-F5344CB8AC3E}">
        <p14:creationId xmlns:p14="http://schemas.microsoft.com/office/powerpoint/2010/main" val="9764872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フッター プレースホルダ 2"/>
          <p:cNvSpPr>
            <a:spLocks noGrp="1"/>
          </p:cNvSpPr>
          <p:nvPr>
            <p:ph type="ftr" sz="quarter" idx="10"/>
          </p:nvPr>
        </p:nvSpPr>
        <p:spPr/>
        <p:txBody>
          <a:bodyPr/>
          <a:lstStyle>
            <a:lvl1pPr>
              <a:defRPr/>
            </a:lvl1pPr>
          </a:lstStyle>
          <a:p>
            <a:endParaRPr kumimoji="1" lang="ja-JP" altLang="en-US"/>
          </a:p>
        </p:txBody>
      </p:sp>
      <p:sp>
        <p:nvSpPr>
          <p:cNvPr id="4" name="スライド番号プレースホルダ 3"/>
          <p:cNvSpPr>
            <a:spLocks noGrp="1"/>
          </p:cNvSpPr>
          <p:nvPr>
            <p:ph type="sldNum" sz="quarter" idx="11"/>
          </p:nvPr>
        </p:nvSpPr>
        <p:spPr/>
        <p:txBody>
          <a:bodyPr/>
          <a:lstStyle>
            <a:lvl1pPr>
              <a:defRPr/>
            </a:lvl1pPr>
          </a:lstStyle>
          <a:p>
            <a:fld id="{480083D7-52D8-4B66-A041-4895E97BBB65}" type="slidenum">
              <a:rPr kumimoji="1" lang="ja-JP" altLang="en-US" smtClean="0"/>
              <a:t>‹#›</a:t>
            </a:fld>
            <a:endParaRPr kumimoji="1" lang="ja-JP" altLang="en-US"/>
          </a:p>
        </p:txBody>
      </p:sp>
      <p:sp>
        <p:nvSpPr>
          <p:cNvPr id="5" name="日付プレースホルダ 4"/>
          <p:cNvSpPr>
            <a:spLocks noGrp="1"/>
          </p:cNvSpPr>
          <p:nvPr>
            <p:ph type="dt" sz="half" idx="12"/>
          </p:nvPr>
        </p:nvSpPr>
        <p:spPr/>
        <p:txBody>
          <a:bodyPr/>
          <a:lstStyle>
            <a:lvl1pPr>
              <a:defRPr/>
            </a:lvl1pPr>
          </a:lstStyle>
          <a:p>
            <a:fld id="{F25977A8-11AA-4A7B-B540-23280596197F}" type="datetimeFigureOut">
              <a:rPr kumimoji="1" lang="ja-JP" altLang="en-US" smtClean="0"/>
              <a:t>2024/3/18</a:t>
            </a:fld>
            <a:endParaRPr kumimoji="1" lang="ja-JP" altLang="en-US"/>
          </a:p>
        </p:txBody>
      </p:sp>
    </p:spTree>
    <p:extLst>
      <p:ext uri="{BB962C8B-B14F-4D97-AF65-F5344CB8AC3E}">
        <p14:creationId xmlns:p14="http://schemas.microsoft.com/office/powerpoint/2010/main" val="5851963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フッター プレースホルダ 1"/>
          <p:cNvSpPr>
            <a:spLocks noGrp="1"/>
          </p:cNvSpPr>
          <p:nvPr>
            <p:ph type="ftr" sz="quarter" idx="10"/>
          </p:nvPr>
        </p:nvSpPr>
        <p:spPr/>
        <p:txBody>
          <a:bodyPr/>
          <a:lstStyle>
            <a:lvl1pPr>
              <a:defRPr/>
            </a:lvl1pPr>
          </a:lstStyle>
          <a:p>
            <a:endParaRPr kumimoji="1" lang="ja-JP" altLang="en-US"/>
          </a:p>
        </p:txBody>
      </p:sp>
      <p:sp>
        <p:nvSpPr>
          <p:cNvPr id="3" name="スライド番号プレースホルダ 2"/>
          <p:cNvSpPr>
            <a:spLocks noGrp="1"/>
          </p:cNvSpPr>
          <p:nvPr>
            <p:ph type="sldNum" sz="quarter" idx="11"/>
          </p:nvPr>
        </p:nvSpPr>
        <p:spPr/>
        <p:txBody>
          <a:bodyPr/>
          <a:lstStyle>
            <a:lvl1pPr>
              <a:defRPr/>
            </a:lvl1pPr>
          </a:lstStyle>
          <a:p>
            <a:fld id="{480083D7-52D8-4B66-A041-4895E97BBB65}" type="slidenum">
              <a:rPr kumimoji="1" lang="ja-JP" altLang="en-US" smtClean="0"/>
              <a:t>‹#›</a:t>
            </a:fld>
            <a:endParaRPr kumimoji="1" lang="ja-JP" altLang="en-US"/>
          </a:p>
        </p:txBody>
      </p:sp>
      <p:sp>
        <p:nvSpPr>
          <p:cNvPr id="4" name="日付プレースホルダ 3"/>
          <p:cNvSpPr>
            <a:spLocks noGrp="1"/>
          </p:cNvSpPr>
          <p:nvPr>
            <p:ph type="dt" sz="half" idx="12"/>
          </p:nvPr>
        </p:nvSpPr>
        <p:spPr/>
        <p:txBody>
          <a:bodyPr/>
          <a:lstStyle>
            <a:lvl1pPr>
              <a:defRPr/>
            </a:lvl1pPr>
          </a:lstStyle>
          <a:p>
            <a:fld id="{F25977A8-11AA-4A7B-B540-23280596197F}" type="datetimeFigureOut">
              <a:rPr kumimoji="1" lang="ja-JP" altLang="en-US" smtClean="0"/>
              <a:t>2024/3/18</a:t>
            </a:fld>
            <a:endParaRPr kumimoji="1" lang="ja-JP" altLang="en-US"/>
          </a:p>
        </p:txBody>
      </p:sp>
    </p:spTree>
    <p:extLst>
      <p:ext uri="{BB962C8B-B14F-4D97-AF65-F5344CB8AC3E}">
        <p14:creationId xmlns:p14="http://schemas.microsoft.com/office/powerpoint/2010/main" val="24939763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a:t>マスター タイトルの書式設定</a:t>
            </a:r>
          </a:p>
        </p:txBody>
      </p:sp>
      <p:sp>
        <p:nvSpPr>
          <p:cNvPr id="3" name="コンテンツ プレースホル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フッター プレースホルダ 4"/>
          <p:cNvSpPr>
            <a:spLocks noGrp="1"/>
          </p:cNvSpPr>
          <p:nvPr>
            <p:ph type="ftr" sz="quarter" idx="10"/>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1"/>
          </p:nvPr>
        </p:nvSpPr>
        <p:spPr/>
        <p:txBody>
          <a:bodyPr/>
          <a:lstStyle>
            <a:lvl1pPr>
              <a:defRPr/>
            </a:lvl1pPr>
          </a:lstStyle>
          <a:p>
            <a:fld id="{480083D7-52D8-4B66-A041-4895E97BBB65}" type="slidenum">
              <a:rPr kumimoji="1" lang="ja-JP" altLang="en-US" smtClean="0"/>
              <a:t>‹#›</a:t>
            </a:fld>
            <a:endParaRPr kumimoji="1" lang="ja-JP" altLang="en-US"/>
          </a:p>
        </p:txBody>
      </p:sp>
      <p:sp>
        <p:nvSpPr>
          <p:cNvPr id="7" name="日付プレースホルダ 6"/>
          <p:cNvSpPr>
            <a:spLocks noGrp="1"/>
          </p:cNvSpPr>
          <p:nvPr>
            <p:ph type="dt" sz="half" idx="12"/>
          </p:nvPr>
        </p:nvSpPr>
        <p:spPr/>
        <p:txBody>
          <a:bodyPr/>
          <a:lstStyle>
            <a:lvl1pPr>
              <a:defRPr/>
            </a:lvl1pPr>
          </a:lstStyle>
          <a:p>
            <a:fld id="{F25977A8-11AA-4A7B-B540-23280596197F}" type="datetimeFigureOut">
              <a:rPr kumimoji="1" lang="ja-JP" altLang="en-US" smtClean="0"/>
              <a:t>2024/3/18</a:t>
            </a:fld>
            <a:endParaRPr kumimoji="1" lang="ja-JP" altLang="en-US"/>
          </a:p>
        </p:txBody>
      </p:sp>
    </p:spTree>
    <p:extLst>
      <p:ext uri="{BB962C8B-B14F-4D97-AF65-F5344CB8AC3E}">
        <p14:creationId xmlns:p14="http://schemas.microsoft.com/office/powerpoint/2010/main" val="4733533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マスター タイトルの書式設定</a:t>
            </a:r>
          </a:p>
        </p:txBody>
      </p:sp>
      <p:sp>
        <p:nvSpPr>
          <p:cNvPr id="3" name="図プレースホル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p>
        </p:txBody>
      </p:sp>
      <p:sp>
        <p:nvSpPr>
          <p:cNvPr id="4" name="テキスト プレースホル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フッター プレースホルダ 4"/>
          <p:cNvSpPr>
            <a:spLocks noGrp="1"/>
          </p:cNvSpPr>
          <p:nvPr>
            <p:ph type="ftr" sz="quarter" idx="10"/>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1"/>
          </p:nvPr>
        </p:nvSpPr>
        <p:spPr/>
        <p:txBody>
          <a:bodyPr/>
          <a:lstStyle>
            <a:lvl1pPr>
              <a:defRPr/>
            </a:lvl1pPr>
          </a:lstStyle>
          <a:p>
            <a:fld id="{480083D7-52D8-4B66-A041-4895E97BBB65}" type="slidenum">
              <a:rPr kumimoji="1" lang="ja-JP" altLang="en-US" smtClean="0"/>
              <a:t>‹#›</a:t>
            </a:fld>
            <a:endParaRPr kumimoji="1" lang="ja-JP" altLang="en-US"/>
          </a:p>
        </p:txBody>
      </p:sp>
      <p:sp>
        <p:nvSpPr>
          <p:cNvPr id="7" name="日付プレースホルダ 6"/>
          <p:cNvSpPr>
            <a:spLocks noGrp="1"/>
          </p:cNvSpPr>
          <p:nvPr>
            <p:ph type="dt" sz="half" idx="12"/>
          </p:nvPr>
        </p:nvSpPr>
        <p:spPr/>
        <p:txBody>
          <a:bodyPr/>
          <a:lstStyle>
            <a:lvl1pPr>
              <a:defRPr/>
            </a:lvl1pPr>
          </a:lstStyle>
          <a:p>
            <a:fld id="{F25977A8-11AA-4A7B-B540-23280596197F}" type="datetimeFigureOut">
              <a:rPr kumimoji="1" lang="ja-JP" altLang="en-US" smtClean="0"/>
              <a:t>2024/3/18</a:t>
            </a:fld>
            <a:endParaRPr kumimoji="1" lang="ja-JP" altLang="en-US"/>
          </a:p>
        </p:txBody>
      </p:sp>
    </p:spTree>
    <p:extLst>
      <p:ext uri="{BB962C8B-B14F-4D97-AF65-F5344CB8AC3E}">
        <p14:creationId xmlns:p14="http://schemas.microsoft.com/office/powerpoint/2010/main" val="11609209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フッター プレースホルダ 3"/>
          <p:cNvSpPr>
            <a:spLocks noGrp="1"/>
          </p:cNvSpPr>
          <p:nvPr>
            <p:ph type="ftr" sz="quarter" idx="10"/>
          </p:nvPr>
        </p:nvSpPr>
        <p:spPr/>
        <p:txBody>
          <a:bodyPr/>
          <a:lstStyle>
            <a:lvl1pPr>
              <a:defRPr/>
            </a:lvl1pPr>
          </a:lstStyle>
          <a:p>
            <a:endParaRPr kumimoji="1" lang="ja-JP" altLang="en-US"/>
          </a:p>
        </p:txBody>
      </p:sp>
      <p:sp>
        <p:nvSpPr>
          <p:cNvPr id="5" name="スライド番号プレースホルダ 4"/>
          <p:cNvSpPr>
            <a:spLocks noGrp="1"/>
          </p:cNvSpPr>
          <p:nvPr>
            <p:ph type="sldNum" sz="quarter" idx="11"/>
          </p:nvPr>
        </p:nvSpPr>
        <p:spPr/>
        <p:txBody>
          <a:bodyPr/>
          <a:lstStyle>
            <a:lvl1pPr>
              <a:defRPr/>
            </a:lvl1pPr>
          </a:lstStyle>
          <a:p>
            <a:fld id="{480083D7-52D8-4B66-A041-4895E97BBB65}" type="slidenum">
              <a:rPr kumimoji="1" lang="ja-JP" altLang="en-US" smtClean="0"/>
              <a:t>‹#›</a:t>
            </a:fld>
            <a:endParaRPr kumimoji="1" lang="ja-JP" altLang="en-US"/>
          </a:p>
        </p:txBody>
      </p:sp>
      <p:sp>
        <p:nvSpPr>
          <p:cNvPr id="6" name="日付プレースホルダ 5"/>
          <p:cNvSpPr>
            <a:spLocks noGrp="1"/>
          </p:cNvSpPr>
          <p:nvPr>
            <p:ph type="dt" sz="half" idx="12"/>
          </p:nvPr>
        </p:nvSpPr>
        <p:spPr/>
        <p:txBody>
          <a:bodyPr/>
          <a:lstStyle>
            <a:lvl1pPr>
              <a:defRPr/>
            </a:lvl1pPr>
          </a:lstStyle>
          <a:p>
            <a:fld id="{F25977A8-11AA-4A7B-B540-23280596197F}" type="datetimeFigureOut">
              <a:rPr kumimoji="1" lang="ja-JP" altLang="en-US" smtClean="0"/>
              <a:t>2024/3/18</a:t>
            </a:fld>
            <a:endParaRPr kumimoji="1" lang="ja-JP" altLang="en-US"/>
          </a:p>
        </p:txBody>
      </p:sp>
    </p:spTree>
    <p:extLst>
      <p:ext uri="{BB962C8B-B14F-4D97-AF65-F5344CB8AC3E}">
        <p14:creationId xmlns:p14="http://schemas.microsoft.com/office/powerpoint/2010/main" val="29743097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144000" y="404814"/>
            <a:ext cx="3048000" cy="6453187"/>
          </a:xfrm>
        </p:spPr>
        <p:txBody>
          <a:bodyPr vert="eaVert"/>
          <a:lstStyle/>
          <a:p>
            <a:r>
              <a:rPr lang="ja-JP" altLang="en-US"/>
              <a:t>マスター タイトルの書式設定</a:t>
            </a:r>
          </a:p>
        </p:txBody>
      </p:sp>
      <p:sp>
        <p:nvSpPr>
          <p:cNvPr id="3" name="縦書きテキスト プレースホルダ 2"/>
          <p:cNvSpPr>
            <a:spLocks noGrp="1"/>
          </p:cNvSpPr>
          <p:nvPr>
            <p:ph type="body" orient="vert" idx="1"/>
          </p:nvPr>
        </p:nvSpPr>
        <p:spPr>
          <a:xfrm>
            <a:off x="0" y="404814"/>
            <a:ext cx="8940800" cy="645318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フッター プレースホルダ 3"/>
          <p:cNvSpPr>
            <a:spLocks noGrp="1"/>
          </p:cNvSpPr>
          <p:nvPr>
            <p:ph type="ftr" sz="quarter" idx="10"/>
          </p:nvPr>
        </p:nvSpPr>
        <p:spPr/>
        <p:txBody>
          <a:bodyPr/>
          <a:lstStyle>
            <a:lvl1pPr>
              <a:defRPr/>
            </a:lvl1pPr>
          </a:lstStyle>
          <a:p>
            <a:endParaRPr kumimoji="1" lang="ja-JP" altLang="en-US"/>
          </a:p>
        </p:txBody>
      </p:sp>
      <p:sp>
        <p:nvSpPr>
          <p:cNvPr id="5" name="スライド番号プレースホルダ 4"/>
          <p:cNvSpPr>
            <a:spLocks noGrp="1"/>
          </p:cNvSpPr>
          <p:nvPr>
            <p:ph type="sldNum" sz="quarter" idx="11"/>
          </p:nvPr>
        </p:nvSpPr>
        <p:spPr/>
        <p:txBody>
          <a:bodyPr/>
          <a:lstStyle>
            <a:lvl1pPr>
              <a:defRPr/>
            </a:lvl1pPr>
          </a:lstStyle>
          <a:p>
            <a:fld id="{480083D7-52D8-4B66-A041-4895E97BBB65}" type="slidenum">
              <a:rPr kumimoji="1" lang="ja-JP" altLang="en-US" smtClean="0"/>
              <a:t>‹#›</a:t>
            </a:fld>
            <a:endParaRPr kumimoji="1" lang="ja-JP" altLang="en-US"/>
          </a:p>
        </p:txBody>
      </p:sp>
      <p:sp>
        <p:nvSpPr>
          <p:cNvPr id="6" name="日付プレースホルダ 5"/>
          <p:cNvSpPr>
            <a:spLocks noGrp="1"/>
          </p:cNvSpPr>
          <p:nvPr>
            <p:ph type="dt" sz="half" idx="12"/>
          </p:nvPr>
        </p:nvSpPr>
        <p:spPr/>
        <p:txBody>
          <a:bodyPr/>
          <a:lstStyle>
            <a:lvl1pPr>
              <a:defRPr/>
            </a:lvl1pPr>
          </a:lstStyle>
          <a:p>
            <a:fld id="{F25977A8-11AA-4A7B-B540-23280596197F}" type="datetimeFigureOut">
              <a:rPr kumimoji="1" lang="ja-JP" altLang="en-US" smtClean="0"/>
              <a:t>2024/3/18</a:t>
            </a:fld>
            <a:endParaRPr kumimoji="1" lang="ja-JP" altLang="en-US"/>
          </a:p>
        </p:txBody>
      </p:sp>
    </p:spTree>
    <p:extLst>
      <p:ext uri="{BB962C8B-B14F-4D97-AF65-F5344CB8AC3E}">
        <p14:creationId xmlns:p14="http://schemas.microsoft.com/office/powerpoint/2010/main" val="35921791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p>
            <a:r>
              <a:rPr lang="ja-JP" altLang="en-US"/>
              <a:t>マスター タイトルの書式設定</a:t>
            </a:r>
          </a:p>
        </p:txBody>
      </p:sp>
      <p:sp>
        <p:nvSpPr>
          <p:cNvPr id="3" name="テキスト プレースホルダ 2"/>
          <p:cNvSpPr>
            <a:spLocks noGrp="1"/>
          </p:cNvSpPr>
          <p:nvPr>
            <p:ph type="body" sz="half" idx="1"/>
          </p:nvPr>
        </p:nvSpPr>
        <p:spPr>
          <a:xfrm>
            <a:off x="609600" y="1600201"/>
            <a:ext cx="53848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0" y="1600201"/>
            <a:ext cx="53848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fld id="{F25977A8-11AA-4A7B-B540-23280596197F}" type="datetimeFigureOut">
              <a:rPr kumimoji="1" lang="ja-JP" altLang="en-US" smtClean="0"/>
              <a:t>2024/3/18</a:t>
            </a:fld>
            <a:endParaRPr kumimoji="1" lang="ja-JP" altLang="en-US"/>
          </a:p>
        </p:txBody>
      </p:sp>
      <p:sp>
        <p:nvSpPr>
          <p:cNvPr id="6" name="Rectangle 5"/>
          <p:cNvSpPr>
            <a:spLocks noGrp="1" noChangeArrowheads="1"/>
          </p:cNvSpPr>
          <p:nvPr>
            <p:ph type="ftr" sz="quarter" idx="11"/>
          </p:nvPr>
        </p:nvSpPr>
        <p:spPr>
          <a:ln/>
        </p:spPr>
        <p:txBody>
          <a:bodyPr/>
          <a:lstStyle>
            <a:lvl1pPr>
              <a:defRPr/>
            </a:lvl1pPr>
          </a:lstStyle>
          <a:p>
            <a:endParaRPr kumimoji="1" lang="ja-JP" altLang="en-US"/>
          </a:p>
        </p:txBody>
      </p:sp>
      <p:sp>
        <p:nvSpPr>
          <p:cNvPr id="7" name="Rectangle 6"/>
          <p:cNvSpPr>
            <a:spLocks noGrp="1" noChangeArrowheads="1"/>
          </p:cNvSpPr>
          <p:nvPr>
            <p:ph type="sldNum" sz="quarter" idx="12"/>
          </p:nvPr>
        </p:nvSpPr>
        <p:spPr>
          <a:ln/>
        </p:spPr>
        <p:txBody>
          <a:bodyPr/>
          <a:lstStyle>
            <a:lvl1pPr>
              <a:defRPr/>
            </a:lvl1pPr>
          </a:lstStyle>
          <a:p>
            <a:fld id="{480083D7-52D8-4B66-A041-4895E97BBB65}" type="slidenum">
              <a:rPr kumimoji="1" lang="ja-JP" altLang="en-US" smtClean="0"/>
              <a:t>‹#›</a:t>
            </a:fld>
            <a:endParaRPr kumimoji="1" lang="ja-JP" altLang="en-US"/>
          </a:p>
        </p:txBody>
      </p:sp>
    </p:spTree>
    <p:extLst>
      <p:ext uri="{BB962C8B-B14F-4D97-AF65-F5344CB8AC3E}">
        <p14:creationId xmlns:p14="http://schemas.microsoft.com/office/powerpoint/2010/main" val="2555716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lvl1pPr>
              <a:defRPr/>
            </a:lvl1pPr>
          </a:lstStyle>
          <a:p>
            <a:r>
              <a:rPr lang="ja-JP" altLang="en-US"/>
              <a:t>マスター タイトルの書式設定</a:t>
            </a:r>
          </a:p>
        </p:txBody>
      </p:sp>
      <p:sp>
        <p:nvSpPr>
          <p:cNvPr id="3" name="テキスト プレースホル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フッター プレースホルダ 6"/>
          <p:cNvSpPr>
            <a:spLocks noGrp="1"/>
          </p:cNvSpPr>
          <p:nvPr>
            <p:ph type="ftr" sz="quarter" idx="10"/>
          </p:nvPr>
        </p:nvSpPr>
        <p:spPr/>
        <p:txBody>
          <a:bodyPr/>
          <a:lstStyle>
            <a:lvl1pPr>
              <a:defRPr/>
            </a:lvl1pPr>
          </a:lstStyle>
          <a:p>
            <a:endParaRPr kumimoji="1" lang="ja-JP" altLang="en-US"/>
          </a:p>
        </p:txBody>
      </p:sp>
      <p:sp>
        <p:nvSpPr>
          <p:cNvPr id="8" name="スライド番号プレースホルダ 7"/>
          <p:cNvSpPr>
            <a:spLocks noGrp="1"/>
          </p:cNvSpPr>
          <p:nvPr>
            <p:ph type="sldNum" sz="quarter" idx="11"/>
          </p:nvPr>
        </p:nvSpPr>
        <p:spPr/>
        <p:txBody>
          <a:bodyPr/>
          <a:lstStyle>
            <a:lvl1pPr>
              <a:defRPr/>
            </a:lvl1pPr>
          </a:lstStyle>
          <a:p>
            <a:fld id="{480083D7-52D8-4B66-A041-4895E97BBB65}" type="slidenum">
              <a:rPr kumimoji="1" lang="ja-JP" altLang="en-US" smtClean="0"/>
              <a:t>‹#›</a:t>
            </a:fld>
            <a:endParaRPr kumimoji="1" lang="ja-JP" altLang="en-US"/>
          </a:p>
        </p:txBody>
      </p:sp>
      <p:sp>
        <p:nvSpPr>
          <p:cNvPr id="9" name="日付プレースホルダ 8"/>
          <p:cNvSpPr>
            <a:spLocks noGrp="1"/>
          </p:cNvSpPr>
          <p:nvPr>
            <p:ph type="dt" sz="half" idx="12"/>
          </p:nvPr>
        </p:nvSpPr>
        <p:spPr/>
        <p:txBody>
          <a:bodyPr/>
          <a:lstStyle>
            <a:lvl1pPr>
              <a:defRPr/>
            </a:lvl1pPr>
          </a:lstStyle>
          <a:p>
            <a:fld id="{F25977A8-11AA-4A7B-B540-23280596197F}" type="datetimeFigureOut">
              <a:rPr kumimoji="1" lang="ja-JP" altLang="en-US" smtClean="0"/>
              <a:t>2024/3/18</a:t>
            </a:fld>
            <a:endParaRPr kumimoji="1" lang="ja-JP" altLang="en-US"/>
          </a:p>
        </p:txBody>
      </p:sp>
    </p:spTree>
    <p:extLst>
      <p:ext uri="{BB962C8B-B14F-4D97-AF65-F5344CB8AC3E}">
        <p14:creationId xmlns:p14="http://schemas.microsoft.com/office/powerpoint/2010/main" val="26439808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12192000" cy="6858000"/>
            <a:chOff x="0" y="0"/>
            <a:chExt cx="5760" cy="4320"/>
          </a:xfrm>
        </p:grpSpPr>
        <p:sp>
          <p:nvSpPr>
            <p:cNvPr id="35843"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kumimoji="0" lang="ja-JP" altLang="ja-JP" sz="2400">
                <a:latin typeface="Times New Roman" pitchFamily="18" charset="0"/>
              </a:endParaRPr>
            </a:p>
          </p:txBody>
        </p:sp>
        <p:sp>
          <p:nvSpPr>
            <p:cNvPr id="35844"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endParaRPr kumimoji="0" lang="ja-JP" altLang="ja-JP" sz="2400">
                <a:latin typeface="Times New Roman" pitchFamily="18" charset="0"/>
              </a:endParaRPr>
            </a:p>
          </p:txBody>
        </p:sp>
        <p:grpSp>
          <p:nvGrpSpPr>
            <p:cNvPr id="3" name="Group 5"/>
            <p:cNvGrpSpPr>
              <a:grpSpLocks/>
            </p:cNvGrpSpPr>
            <p:nvPr/>
          </p:nvGrpSpPr>
          <p:grpSpPr bwMode="auto">
            <a:xfrm>
              <a:off x="0" y="672"/>
              <a:ext cx="1806" cy="1989"/>
              <a:chOff x="0" y="672"/>
              <a:chExt cx="1806" cy="1989"/>
            </a:xfrm>
          </p:grpSpPr>
          <p:sp>
            <p:nvSpPr>
              <p:cNvPr id="35846" name="Rectangle 6"/>
              <p:cNvSpPr>
                <a:spLocks noChangeArrowheads="1"/>
              </p:cNvSpPr>
              <p:nvPr/>
            </p:nvSpPr>
            <p:spPr bwMode="auto">
              <a:xfrm>
                <a:off x="361" y="2257"/>
                <a:ext cx="363" cy="404"/>
              </a:xfrm>
              <a:prstGeom prst="rect">
                <a:avLst/>
              </a:prstGeom>
              <a:solidFill>
                <a:schemeClr val="accent2"/>
              </a:solidFill>
              <a:ln w="9525">
                <a:noFill/>
                <a:miter lim="800000"/>
                <a:headEnd/>
                <a:tailEnd/>
              </a:ln>
            </p:spPr>
            <p:txBody>
              <a:bodyPr/>
              <a:lstStyle/>
              <a:p>
                <a:endParaRPr kumimoji="0" lang="ja-JP" altLang="ja-JP" sz="2400">
                  <a:latin typeface="Times New Roman" pitchFamily="18" charset="0"/>
                </a:endParaRPr>
              </a:p>
            </p:txBody>
          </p:sp>
          <p:sp>
            <p:nvSpPr>
              <p:cNvPr id="35847" name="Rectangle 7"/>
              <p:cNvSpPr>
                <a:spLocks noChangeArrowheads="1"/>
              </p:cNvSpPr>
              <p:nvPr/>
            </p:nvSpPr>
            <p:spPr bwMode="auto">
              <a:xfrm>
                <a:off x="1081" y="1065"/>
                <a:ext cx="362" cy="405"/>
              </a:xfrm>
              <a:prstGeom prst="rect">
                <a:avLst/>
              </a:prstGeom>
              <a:solidFill>
                <a:schemeClr val="folHlink"/>
              </a:solidFill>
              <a:ln w="9525">
                <a:noFill/>
                <a:miter lim="800000"/>
                <a:headEnd/>
                <a:tailEnd/>
              </a:ln>
            </p:spPr>
            <p:txBody>
              <a:bodyPr/>
              <a:lstStyle/>
              <a:p>
                <a:endParaRPr kumimoji="0" lang="ja-JP" altLang="ja-JP" sz="2400">
                  <a:latin typeface="Times New Roman" pitchFamily="18" charset="0"/>
                </a:endParaRPr>
              </a:p>
            </p:txBody>
          </p:sp>
          <p:sp>
            <p:nvSpPr>
              <p:cNvPr id="35848" name="Rectangle 8"/>
              <p:cNvSpPr>
                <a:spLocks noChangeArrowheads="1"/>
              </p:cNvSpPr>
              <p:nvPr/>
            </p:nvSpPr>
            <p:spPr bwMode="auto">
              <a:xfrm>
                <a:off x="1437" y="672"/>
                <a:ext cx="369" cy="400"/>
              </a:xfrm>
              <a:prstGeom prst="rect">
                <a:avLst/>
              </a:prstGeom>
              <a:solidFill>
                <a:schemeClr val="folHlink"/>
              </a:solidFill>
              <a:ln w="9525">
                <a:noFill/>
                <a:miter lim="800000"/>
                <a:headEnd/>
                <a:tailEnd/>
              </a:ln>
            </p:spPr>
            <p:txBody>
              <a:bodyPr/>
              <a:lstStyle/>
              <a:p>
                <a:endParaRPr kumimoji="0" lang="ja-JP" altLang="ja-JP" sz="2400">
                  <a:latin typeface="Times New Roman" pitchFamily="18" charset="0"/>
                </a:endParaRPr>
              </a:p>
            </p:txBody>
          </p:sp>
          <p:sp>
            <p:nvSpPr>
              <p:cNvPr id="35849" name="Rectangle 9"/>
              <p:cNvSpPr>
                <a:spLocks noChangeArrowheads="1"/>
              </p:cNvSpPr>
              <p:nvPr/>
            </p:nvSpPr>
            <p:spPr bwMode="auto">
              <a:xfrm>
                <a:off x="719" y="2257"/>
                <a:ext cx="368" cy="404"/>
              </a:xfrm>
              <a:prstGeom prst="rect">
                <a:avLst/>
              </a:prstGeom>
              <a:solidFill>
                <a:schemeClr val="bg2"/>
              </a:solidFill>
              <a:ln w="9525">
                <a:noFill/>
                <a:miter lim="800000"/>
                <a:headEnd/>
                <a:tailEnd/>
              </a:ln>
            </p:spPr>
            <p:txBody>
              <a:bodyPr/>
              <a:lstStyle/>
              <a:p>
                <a:endParaRPr kumimoji="0" lang="ja-JP" altLang="ja-JP" sz="2400">
                  <a:latin typeface="Times New Roman" pitchFamily="18" charset="0"/>
                </a:endParaRPr>
              </a:p>
            </p:txBody>
          </p:sp>
          <p:sp>
            <p:nvSpPr>
              <p:cNvPr id="35850" name="Rectangle 10"/>
              <p:cNvSpPr>
                <a:spLocks noChangeArrowheads="1"/>
              </p:cNvSpPr>
              <p:nvPr/>
            </p:nvSpPr>
            <p:spPr bwMode="auto">
              <a:xfrm>
                <a:off x="1437" y="1065"/>
                <a:ext cx="369" cy="405"/>
              </a:xfrm>
              <a:prstGeom prst="rect">
                <a:avLst/>
              </a:prstGeom>
              <a:solidFill>
                <a:schemeClr val="accent2"/>
              </a:solidFill>
              <a:ln w="9525">
                <a:noFill/>
                <a:miter lim="800000"/>
                <a:headEnd/>
                <a:tailEnd/>
              </a:ln>
            </p:spPr>
            <p:txBody>
              <a:bodyPr/>
              <a:lstStyle/>
              <a:p>
                <a:endParaRPr kumimoji="0" lang="ja-JP" altLang="ja-JP" sz="2400">
                  <a:latin typeface="Times New Roman" pitchFamily="18" charset="0"/>
                </a:endParaRPr>
              </a:p>
            </p:txBody>
          </p:sp>
          <p:sp>
            <p:nvSpPr>
              <p:cNvPr id="35851" name="Rectangle 11"/>
              <p:cNvSpPr>
                <a:spLocks noChangeArrowheads="1"/>
              </p:cNvSpPr>
              <p:nvPr/>
            </p:nvSpPr>
            <p:spPr bwMode="auto">
              <a:xfrm>
                <a:off x="719" y="1464"/>
                <a:ext cx="368" cy="399"/>
              </a:xfrm>
              <a:prstGeom prst="rect">
                <a:avLst/>
              </a:prstGeom>
              <a:solidFill>
                <a:schemeClr val="folHlink"/>
              </a:solidFill>
              <a:ln w="9525">
                <a:noFill/>
                <a:miter lim="800000"/>
                <a:headEnd/>
                <a:tailEnd/>
              </a:ln>
            </p:spPr>
            <p:txBody>
              <a:bodyPr/>
              <a:lstStyle/>
              <a:p>
                <a:endParaRPr kumimoji="0" lang="ja-JP" altLang="ja-JP" sz="2400">
                  <a:latin typeface="Times New Roman" pitchFamily="18" charset="0"/>
                </a:endParaRPr>
              </a:p>
            </p:txBody>
          </p:sp>
          <p:sp>
            <p:nvSpPr>
              <p:cNvPr id="35852" name="Rectangle 12"/>
              <p:cNvSpPr>
                <a:spLocks noChangeArrowheads="1"/>
              </p:cNvSpPr>
              <p:nvPr/>
            </p:nvSpPr>
            <p:spPr bwMode="auto">
              <a:xfrm>
                <a:off x="0" y="1464"/>
                <a:ext cx="367" cy="399"/>
              </a:xfrm>
              <a:prstGeom prst="rect">
                <a:avLst/>
              </a:prstGeom>
              <a:solidFill>
                <a:schemeClr val="bg2"/>
              </a:solidFill>
              <a:ln w="9525">
                <a:noFill/>
                <a:miter lim="800000"/>
                <a:headEnd/>
                <a:tailEnd/>
              </a:ln>
            </p:spPr>
            <p:txBody>
              <a:bodyPr/>
              <a:lstStyle/>
              <a:p>
                <a:endParaRPr kumimoji="0" lang="ja-JP" altLang="ja-JP" sz="2400">
                  <a:latin typeface="Times New Roman" pitchFamily="18" charset="0"/>
                </a:endParaRPr>
              </a:p>
            </p:txBody>
          </p:sp>
          <p:sp>
            <p:nvSpPr>
              <p:cNvPr id="35853" name="Rectangle 13"/>
              <p:cNvSpPr>
                <a:spLocks noChangeArrowheads="1"/>
              </p:cNvSpPr>
              <p:nvPr/>
            </p:nvSpPr>
            <p:spPr bwMode="auto">
              <a:xfrm>
                <a:off x="1081" y="1464"/>
                <a:ext cx="362" cy="399"/>
              </a:xfrm>
              <a:prstGeom prst="rect">
                <a:avLst/>
              </a:prstGeom>
              <a:solidFill>
                <a:schemeClr val="accent2"/>
              </a:solidFill>
              <a:ln w="9525">
                <a:noFill/>
                <a:miter lim="800000"/>
                <a:headEnd/>
                <a:tailEnd/>
              </a:ln>
            </p:spPr>
            <p:txBody>
              <a:bodyPr/>
              <a:lstStyle/>
              <a:p>
                <a:endParaRPr kumimoji="0" lang="ja-JP" altLang="ja-JP" sz="2400">
                  <a:latin typeface="Times New Roman" pitchFamily="18" charset="0"/>
                </a:endParaRPr>
              </a:p>
            </p:txBody>
          </p:sp>
          <p:sp>
            <p:nvSpPr>
              <p:cNvPr id="35854" name="Rectangle 14"/>
              <p:cNvSpPr>
                <a:spLocks noChangeArrowheads="1"/>
              </p:cNvSpPr>
              <p:nvPr/>
            </p:nvSpPr>
            <p:spPr bwMode="auto">
              <a:xfrm>
                <a:off x="361" y="1857"/>
                <a:ext cx="363" cy="406"/>
              </a:xfrm>
              <a:prstGeom prst="rect">
                <a:avLst/>
              </a:prstGeom>
              <a:solidFill>
                <a:schemeClr val="folHlink"/>
              </a:solidFill>
              <a:ln w="9525">
                <a:noFill/>
                <a:miter lim="800000"/>
                <a:headEnd/>
                <a:tailEnd/>
              </a:ln>
            </p:spPr>
            <p:txBody>
              <a:bodyPr/>
              <a:lstStyle/>
              <a:p>
                <a:endParaRPr kumimoji="0" lang="ja-JP" altLang="ja-JP" sz="2400">
                  <a:latin typeface="Times New Roman" pitchFamily="18" charset="0"/>
                </a:endParaRPr>
              </a:p>
            </p:txBody>
          </p:sp>
          <p:sp>
            <p:nvSpPr>
              <p:cNvPr id="35855" name="Rectangle 15"/>
              <p:cNvSpPr>
                <a:spLocks noChangeArrowheads="1"/>
              </p:cNvSpPr>
              <p:nvPr/>
            </p:nvSpPr>
            <p:spPr bwMode="auto">
              <a:xfrm>
                <a:off x="719" y="1857"/>
                <a:ext cx="368" cy="406"/>
              </a:xfrm>
              <a:prstGeom prst="rect">
                <a:avLst/>
              </a:prstGeom>
              <a:solidFill>
                <a:schemeClr val="accent2"/>
              </a:solidFill>
              <a:ln w="9525">
                <a:noFill/>
                <a:miter lim="800000"/>
                <a:headEnd/>
                <a:tailEnd/>
              </a:ln>
            </p:spPr>
            <p:txBody>
              <a:bodyPr/>
              <a:lstStyle/>
              <a:p>
                <a:endParaRPr kumimoji="0" lang="ja-JP" altLang="ja-JP" sz="2400">
                  <a:latin typeface="Times New Roman" pitchFamily="18" charset="0"/>
                </a:endParaRPr>
              </a:p>
            </p:txBody>
          </p:sp>
        </p:grpSp>
      </p:grpSp>
      <p:sp>
        <p:nvSpPr>
          <p:cNvPr id="35856" name="Rectangle 16"/>
          <p:cNvSpPr>
            <a:spLocks noGrp="1" noChangeArrowheads="1"/>
          </p:cNvSpPr>
          <p:nvPr>
            <p:ph type="dt" sz="half" idx="2"/>
          </p:nvPr>
        </p:nvSpPr>
        <p:spPr>
          <a:xfrm>
            <a:off x="609600" y="6248400"/>
            <a:ext cx="2844800" cy="457200"/>
          </a:xfrm>
        </p:spPr>
        <p:txBody>
          <a:bodyPr/>
          <a:lstStyle>
            <a:lvl1pPr>
              <a:defRPr/>
            </a:lvl1pPr>
          </a:lstStyle>
          <a:p>
            <a:fld id="{F25977A8-11AA-4A7B-B540-23280596197F}" type="datetimeFigureOut">
              <a:rPr kumimoji="1" lang="ja-JP" altLang="en-US" smtClean="0"/>
              <a:t>2024/3/18</a:t>
            </a:fld>
            <a:endParaRPr kumimoji="1" lang="ja-JP" altLang="en-US"/>
          </a:p>
        </p:txBody>
      </p:sp>
      <p:sp>
        <p:nvSpPr>
          <p:cNvPr id="35857" name="Rectangle 17"/>
          <p:cNvSpPr>
            <a:spLocks noGrp="1" noChangeArrowheads="1"/>
          </p:cNvSpPr>
          <p:nvPr>
            <p:ph type="ftr" sz="quarter" idx="3"/>
          </p:nvPr>
        </p:nvSpPr>
        <p:spPr/>
        <p:txBody>
          <a:bodyPr/>
          <a:lstStyle>
            <a:lvl1pPr>
              <a:defRPr/>
            </a:lvl1pPr>
          </a:lstStyle>
          <a:p>
            <a:endParaRPr kumimoji="1" lang="ja-JP" altLang="en-US"/>
          </a:p>
        </p:txBody>
      </p:sp>
      <p:sp>
        <p:nvSpPr>
          <p:cNvPr id="35858" name="Rectangle 18"/>
          <p:cNvSpPr>
            <a:spLocks noGrp="1" noChangeArrowheads="1"/>
          </p:cNvSpPr>
          <p:nvPr>
            <p:ph type="sldNum" sz="quarter" idx="4"/>
          </p:nvPr>
        </p:nvSpPr>
        <p:spPr/>
        <p:txBody>
          <a:bodyPr/>
          <a:lstStyle>
            <a:lvl1pPr>
              <a:defRPr/>
            </a:lvl1pPr>
          </a:lstStyle>
          <a:p>
            <a:fld id="{480083D7-52D8-4B66-A041-4895E97BBB65}" type="slidenum">
              <a:rPr kumimoji="1" lang="ja-JP" altLang="en-US" smtClean="0"/>
              <a:t>‹#›</a:t>
            </a:fld>
            <a:endParaRPr kumimoji="1" lang="ja-JP" altLang="en-US"/>
          </a:p>
        </p:txBody>
      </p:sp>
      <p:sp>
        <p:nvSpPr>
          <p:cNvPr id="35859" name="Rectangle 19"/>
          <p:cNvSpPr>
            <a:spLocks noGrp="1" noChangeArrowheads="1"/>
          </p:cNvSpPr>
          <p:nvPr>
            <p:ph type="ctrTitle"/>
          </p:nvPr>
        </p:nvSpPr>
        <p:spPr>
          <a:xfrm>
            <a:off x="2295896" y="1700213"/>
            <a:ext cx="9896104" cy="2520950"/>
          </a:xfrm>
        </p:spPr>
        <p:txBody>
          <a:bodyPr/>
          <a:lstStyle>
            <a:lvl1pPr algn="r">
              <a:defRPr sz="4200">
                <a:solidFill>
                  <a:srgbClr val="FFFFFF"/>
                </a:solidFill>
              </a:defRPr>
            </a:lvl1pPr>
          </a:lstStyle>
          <a:p>
            <a:r>
              <a:rPr lang="ja-JP" altLang="en-US"/>
              <a:t>マスター タイトルの書式設定</a:t>
            </a:r>
            <a:endParaRPr lang="ja-JP" altLang="en-US" dirty="0"/>
          </a:p>
        </p:txBody>
      </p:sp>
      <p:sp>
        <p:nvSpPr>
          <p:cNvPr id="35860" name="Rectangle 20"/>
          <p:cNvSpPr>
            <a:spLocks noGrp="1" noChangeArrowheads="1"/>
          </p:cNvSpPr>
          <p:nvPr>
            <p:ph type="subTitle" idx="1"/>
          </p:nvPr>
        </p:nvSpPr>
        <p:spPr>
          <a:xfrm>
            <a:off x="4175787" y="4221088"/>
            <a:ext cx="8026400" cy="1752600"/>
          </a:xfrm>
        </p:spPr>
        <p:txBody>
          <a:bodyPr/>
          <a:lstStyle>
            <a:lvl1pPr marL="0" indent="0" algn="r">
              <a:buFont typeface="Wingdings" pitchFamily="2" charset="2"/>
              <a:buNone/>
              <a:defRPr sz="2800">
                <a:solidFill>
                  <a:schemeClr val="tx1"/>
                </a:solidFill>
              </a:defRPr>
            </a:lvl1pPr>
          </a:lstStyle>
          <a:p>
            <a:r>
              <a:rPr lang="ja-JP" altLang="en-US"/>
              <a:t>マスター サブタイトルの書式設定</a:t>
            </a:r>
          </a:p>
        </p:txBody>
      </p:sp>
      <p:pic>
        <p:nvPicPr>
          <p:cNvPr id="35861" name="Picture 21" descr="nuelogo"/>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0703984" y="0"/>
            <a:ext cx="1488017" cy="1116012"/>
          </a:xfrm>
          <a:prstGeom prst="rect">
            <a:avLst/>
          </a:prstGeom>
          <a:noFill/>
        </p:spPr>
      </p:pic>
      <p:pic>
        <p:nvPicPr>
          <p:cNvPr id="23" name="Picture 2" descr="nuelogo"/>
          <p:cNvPicPr>
            <a:picLocks noChangeAspect="1" noChangeArrowheads="1"/>
          </p:cNvPicPr>
          <p:nvPr/>
        </p:nvPicPr>
        <p:blipFill>
          <a:blip r:embed="rId3" cstate="print">
            <a:clrChange>
              <a:clrFrom>
                <a:srgbClr val="FFFFFF"/>
              </a:clrFrom>
              <a:clrTo>
                <a:srgbClr val="FFFFFF">
                  <a:alpha val="0"/>
                </a:srgbClr>
              </a:clrTo>
            </a:clrChange>
          </a:blip>
          <a:stretch>
            <a:fillRect/>
          </a:stretch>
        </p:blipFill>
        <p:spPr bwMode="auto">
          <a:xfrm>
            <a:off x="11001589" y="5733256"/>
            <a:ext cx="1190412" cy="1116012"/>
          </a:xfrm>
          <a:prstGeom prst="rect">
            <a:avLst/>
          </a:prstGeom>
          <a:noFill/>
        </p:spPr>
      </p:pic>
    </p:spTree>
    <p:extLst>
      <p:ext uri="{BB962C8B-B14F-4D97-AF65-F5344CB8AC3E}">
        <p14:creationId xmlns:p14="http://schemas.microsoft.com/office/powerpoint/2010/main" val="29115862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idx="1"/>
          </p:nvPr>
        </p:nvSpPr>
        <p:spPr>
          <a:xfrm>
            <a:off x="0" y="692696"/>
            <a:ext cx="12192000" cy="5876478"/>
          </a:xfrm>
        </p:spPr>
        <p:txBody>
          <a:bodyPr lIns="0" tIns="0" rIns="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4" name="フッター プレースホルダ 3"/>
          <p:cNvSpPr>
            <a:spLocks noGrp="1"/>
          </p:cNvSpPr>
          <p:nvPr>
            <p:ph type="ftr" sz="quarter" idx="10"/>
          </p:nvPr>
        </p:nvSpPr>
        <p:spPr/>
        <p:txBody>
          <a:bodyPr/>
          <a:lstStyle>
            <a:lvl1pPr>
              <a:defRPr/>
            </a:lvl1pPr>
          </a:lstStyle>
          <a:p>
            <a:endParaRPr kumimoji="1" lang="ja-JP" altLang="en-US"/>
          </a:p>
        </p:txBody>
      </p:sp>
      <p:sp>
        <p:nvSpPr>
          <p:cNvPr id="5" name="スライド番号プレースホルダ 4"/>
          <p:cNvSpPr>
            <a:spLocks noGrp="1"/>
          </p:cNvSpPr>
          <p:nvPr>
            <p:ph type="sldNum" sz="quarter" idx="11"/>
          </p:nvPr>
        </p:nvSpPr>
        <p:spPr/>
        <p:txBody>
          <a:bodyPr/>
          <a:lstStyle>
            <a:lvl1pPr>
              <a:defRPr/>
            </a:lvl1pPr>
          </a:lstStyle>
          <a:p>
            <a:fld id="{480083D7-52D8-4B66-A041-4895E97BBB65}" type="slidenum">
              <a:rPr kumimoji="1" lang="ja-JP" altLang="en-US" smtClean="0"/>
              <a:t>‹#›</a:t>
            </a:fld>
            <a:endParaRPr kumimoji="1" lang="ja-JP" altLang="en-US"/>
          </a:p>
        </p:txBody>
      </p:sp>
      <p:sp>
        <p:nvSpPr>
          <p:cNvPr id="6" name="日付プレースホルダ 5"/>
          <p:cNvSpPr>
            <a:spLocks noGrp="1"/>
          </p:cNvSpPr>
          <p:nvPr>
            <p:ph type="dt" sz="half" idx="12"/>
          </p:nvPr>
        </p:nvSpPr>
        <p:spPr/>
        <p:txBody>
          <a:bodyPr/>
          <a:lstStyle>
            <a:lvl1pPr>
              <a:defRPr/>
            </a:lvl1pPr>
          </a:lstStyle>
          <a:p>
            <a:fld id="{F25977A8-11AA-4A7B-B540-23280596197F}" type="datetimeFigureOut">
              <a:rPr kumimoji="1" lang="ja-JP" altLang="en-US" smtClean="0"/>
              <a:t>2024/3/18</a:t>
            </a:fld>
            <a:endParaRPr kumimoji="1" lang="ja-JP" altLang="en-US"/>
          </a:p>
        </p:txBody>
      </p:sp>
    </p:spTree>
    <p:extLst>
      <p:ext uri="{BB962C8B-B14F-4D97-AF65-F5344CB8AC3E}">
        <p14:creationId xmlns:p14="http://schemas.microsoft.com/office/powerpoint/2010/main" val="27596154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マスター タイトルの書式設定</a:t>
            </a:r>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フッター プレースホルダ 3"/>
          <p:cNvSpPr>
            <a:spLocks noGrp="1"/>
          </p:cNvSpPr>
          <p:nvPr>
            <p:ph type="ftr" sz="quarter" idx="10"/>
          </p:nvPr>
        </p:nvSpPr>
        <p:spPr/>
        <p:txBody>
          <a:bodyPr/>
          <a:lstStyle>
            <a:lvl1pPr>
              <a:defRPr/>
            </a:lvl1pPr>
          </a:lstStyle>
          <a:p>
            <a:endParaRPr kumimoji="1" lang="ja-JP" altLang="en-US"/>
          </a:p>
        </p:txBody>
      </p:sp>
      <p:sp>
        <p:nvSpPr>
          <p:cNvPr id="5" name="スライド番号プレースホルダ 4"/>
          <p:cNvSpPr>
            <a:spLocks noGrp="1"/>
          </p:cNvSpPr>
          <p:nvPr>
            <p:ph type="sldNum" sz="quarter" idx="11"/>
          </p:nvPr>
        </p:nvSpPr>
        <p:spPr/>
        <p:txBody>
          <a:bodyPr/>
          <a:lstStyle>
            <a:lvl1pPr>
              <a:defRPr/>
            </a:lvl1pPr>
          </a:lstStyle>
          <a:p>
            <a:fld id="{480083D7-52D8-4B66-A041-4895E97BBB65}" type="slidenum">
              <a:rPr kumimoji="1" lang="ja-JP" altLang="en-US" smtClean="0"/>
              <a:t>‹#›</a:t>
            </a:fld>
            <a:endParaRPr kumimoji="1" lang="ja-JP" altLang="en-US"/>
          </a:p>
        </p:txBody>
      </p:sp>
      <p:sp>
        <p:nvSpPr>
          <p:cNvPr id="6" name="日付プレースホルダ 5"/>
          <p:cNvSpPr>
            <a:spLocks noGrp="1"/>
          </p:cNvSpPr>
          <p:nvPr>
            <p:ph type="dt" sz="half" idx="12"/>
          </p:nvPr>
        </p:nvSpPr>
        <p:spPr/>
        <p:txBody>
          <a:bodyPr/>
          <a:lstStyle>
            <a:lvl1pPr>
              <a:defRPr/>
            </a:lvl1pPr>
          </a:lstStyle>
          <a:p>
            <a:fld id="{F25977A8-11AA-4A7B-B540-23280596197F}" type="datetimeFigureOut">
              <a:rPr kumimoji="1" lang="ja-JP" altLang="en-US" smtClean="0"/>
              <a:t>2024/3/18</a:t>
            </a:fld>
            <a:endParaRPr kumimoji="1" lang="ja-JP" altLang="en-US"/>
          </a:p>
        </p:txBody>
      </p:sp>
    </p:spTree>
    <p:extLst>
      <p:ext uri="{BB962C8B-B14F-4D97-AF65-F5344CB8AC3E}">
        <p14:creationId xmlns:p14="http://schemas.microsoft.com/office/powerpoint/2010/main" val="32755802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sz="half" idx="1"/>
          </p:nvPr>
        </p:nvSpPr>
        <p:spPr>
          <a:xfrm>
            <a:off x="0" y="692696"/>
            <a:ext cx="5994400" cy="6165304"/>
          </a:xfrm>
        </p:spPr>
        <p:txBody>
          <a:bodyPr lIns="0" tIns="0" rIns="0" bIns="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0" y="692696"/>
            <a:ext cx="5994400" cy="6165304"/>
          </a:xfrm>
        </p:spPr>
        <p:txBody>
          <a:bodyPr lIns="0" tIns="0" rIns="0" bIns="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フッター プレースホルダ 4"/>
          <p:cNvSpPr>
            <a:spLocks noGrp="1"/>
          </p:cNvSpPr>
          <p:nvPr>
            <p:ph type="ftr" sz="quarter" idx="10"/>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1"/>
          </p:nvPr>
        </p:nvSpPr>
        <p:spPr/>
        <p:txBody>
          <a:bodyPr/>
          <a:lstStyle>
            <a:lvl1pPr>
              <a:defRPr/>
            </a:lvl1pPr>
          </a:lstStyle>
          <a:p>
            <a:fld id="{480083D7-52D8-4B66-A041-4895E97BBB65}" type="slidenum">
              <a:rPr kumimoji="1" lang="ja-JP" altLang="en-US" smtClean="0"/>
              <a:t>‹#›</a:t>
            </a:fld>
            <a:endParaRPr kumimoji="1" lang="ja-JP" altLang="en-US"/>
          </a:p>
        </p:txBody>
      </p:sp>
      <p:sp>
        <p:nvSpPr>
          <p:cNvPr id="7" name="日付プレースホルダ 6"/>
          <p:cNvSpPr>
            <a:spLocks noGrp="1"/>
          </p:cNvSpPr>
          <p:nvPr>
            <p:ph type="dt" sz="half" idx="12"/>
          </p:nvPr>
        </p:nvSpPr>
        <p:spPr/>
        <p:txBody>
          <a:bodyPr/>
          <a:lstStyle>
            <a:lvl1pPr>
              <a:defRPr/>
            </a:lvl1pPr>
          </a:lstStyle>
          <a:p>
            <a:fld id="{F25977A8-11AA-4A7B-B540-23280596197F}" type="datetimeFigureOut">
              <a:rPr kumimoji="1" lang="ja-JP" altLang="en-US" smtClean="0"/>
              <a:t>2024/3/18</a:t>
            </a:fld>
            <a:endParaRPr kumimoji="1" lang="ja-JP" altLang="en-US"/>
          </a:p>
        </p:txBody>
      </p:sp>
    </p:spTree>
    <p:extLst>
      <p:ext uri="{BB962C8B-B14F-4D97-AF65-F5344CB8AC3E}">
        <p14:creationId xmlns:p14="http://schemas.microsoft.com/office/powerpoint/2010/main" val="30397241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lvl1pPr>
              <a:defRPr/>
            </a:lvl1pPr>
          </a:lstStyle>
          <a:p>
            <a:r>
              <a:rPr lang="ja-JP" altLang="en-US"/>
              <a:t>マスター タイトルの書式設定</a:t>
            </a:r>
          </a:p>
        </p:txBody>
      </p:sp>
      <p:sp>
        <p:nvSpPr>
          <p:cNvPr id="3" name="テキスト プレースホル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フッター プレースホルダ 6"/>
          <p:cNvSpPr>
            <a:spLocks noGrp="1"/>
          </p:cNvSpPr>
          <p:nvPr>
            <p:ph type="ftr" sz="quarter" idx="10"/>
          </p:nvPr>
        </p:nvSpPr>
        <p:spPr/>
        <p:txBody>
          <a:bodyPr/>
          <a:lstStyle>
            <a:lvl1pPr>
              <a:defRPr/>
            </a:lvl1pPr>
          </a:lstStyle>
          <a:p>
            <a:endParaRPr kumimoji="1" lang="ja-JP" altLang="en-US"/>
          </a:p>
        </p:txBody>
      </p:sp>
      <p:sp>
        <p:nvSpPr>
          <p:cNvPr id="8" name="スライド番号プレースホルダ 7"/>
          <p:cNvSpPr>
            <a:spLocks noGrp="1"/>
          </p:cNvSpPr>
          <p:nvPr>
            <p:ph type="sldNum" sz="quarter" idx="11"/>
          </p:nvPr>
        </p:nvSpPr>
        <p:spPr/>
        <p:txBody>
          <a:bodyPr/>
          <a:lstStyle>
            <a:lvl1pPr>
              <a:defRPr/>
            </a:lvl1pPr>
          </a:lstStyle>
          <a:p>
            <a:fld id="{480083D7-52D8-4B66-A041-4895E97BBB65}" type="slidenum">
              <a:rPr kumimoji="1" lang="ja-JP" altLang="en-US" smtClean="0"/>
              <a:t>‹#›</a:t>
            </a:fld>
            <a:endParaRPr kumimoji="1" lang="ja-JP" altLang="en-US"/>
          </a:p>
        </p:txBody>
      </p:sp>
      <p:sp>
        <p:nvSpPr>
          <p:cNvPr id="9" name="日付プレースホルダ 8"/>
          <p:cNvSpPr>
            <a:spLocks noGrp="1"/>
          </p:cNvSpPr>
          <p:nvPr>
            <p:ph type="dt" sz="half" idx="12"/>
          </p:nvPr>
        </p:nvSpPr>
        <p:spPr/>
        <p:txBody>
          <a:bodyPr/>
          <a:lstStyle>
            <a:lvl1pPr>
              <a:defRPr/>
            </a:lvl1pPr>
          </a:lstStyle>
          <a:p>
            <a:fld id="{F25977A8-11AA-4A7B-B540-23280596197F}" type="datetimeFigureOut">
              <a:rPr kumimoji="1" lang="ja-JP" altLang="en-US" smtClean="0"/>
              <a:t>2024/3/18</a:t>
            </a:fld>
            <a:endParaRPr kumimoji="1" lang="ja-JP" altLang="en-US"/>
          </a:p>
        </p:txBody>
      </p:sp>
    </p:spTree>
    <p:extLst>
      <p:ext uri="{BB962C8B-B14F-4D97-AF65-F5344CB8AC3E}">
        <p14:creationId xmlns:p14="http://schemas.microsoft.com/office/powerpoint/2010/main" val="37128161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フッター プレースホルダ 2"/>
          <p:cNvSpPr>
            <a:spLocks noGrp="1"/>
          </p:cNvSpPr>
          <p:nvPr>
            <p:ph type="ftr" sz="quarter" idx="10"/>
          </p:nvPr>
        </p:nvSpPr>
        <p:spPr/>
        <p:txBody>
          <a:bodyPr/>
          <a:lstStyle>
            <a:lvl1pPr>
              <a:defRPr/>
            </a:lvl1pPr>
          </a:lstStyle>
          <a:p>
            <a:endParaRPr kumimoji="1" lang="ja-JP" altLang="en-US"/>
          </a:p>
        </p:txBody>
      </p:sp>
      <p:sp>
        <p:nvSpPr>
          <p:cNvPr id="4" name="スライド番号プレースホルダ 3"/>
          <p:cNvSpPr>
            <a:spLocks noGrp="1"/>
          </p:cNvSpPr>
          <p:nvPr>
            <p:ph type="sldNum" sz="quarter" idx="11"/>
          </p:nvPr>
        </p:nvSpPr>
        <p:spPr/>
        <p:txBody>
          <a:bodyPr/>
          <a:lstStyle>
            <a:lvl1pPr>
              <a:defRPr/>
            </a:lvl1pPr>
          </a:lstStyle>
          <a:p>
            <a:fld id="{480083D7-52D8-4B66-A041-4895E97BBB65}" type="slidenum">
              <a:rPr kumimoji="1" lang="ja-JP" altLang="en-US" smtClean="0"/>
              <a:t>‹#›</a:t>
            </a:fld>
            <a:endParaRPr kumimoji="1" lang="ja-JP" altLang="en-US"/>
          </a:p>
        </p:txBody>
      </p:sp>
      <p:sp>
        <p:nvSpPr>
          <p:cNvPr id="5" name="日付プレースホルダ 4"/>
          <p:cNvSpPr>
            <a:spLocks noGrp="1"/>
          </p:cNvSpPr>
          <p:nvPr>
            <p:ph type="dt" sz="half" idx="12"/>
          </p:nvPr>
        </p:nvSpPr>
        <p:spPr/>
        <p:txBody>
          <a:bodyPr/>
          <a:lstStyle>
            <a:lvl1pPr>
              <a:defRPr/>
            </a:lvl1pPr>
          </a:lstStyle>
          <a:p>
            <a:fld id="{F25977A8-11AA-4A7B-B540-23280596197F}" type="datetimeFigureOut">
              <a:rPr kumimoji="1" lang="ja-JP" altLang="en-US" smtClean="0"/>
              <a:t>2024/3/18</a:t>
            </a:fld>
            <a:endParaRPr kumimoji="1" lang="ja-JP" altLang="en-US"/>
          </a:p>
        </p:txBody>
      </p:sp>
    </p:spTree>
    <p:extLst>
      <p:ext uri="{BB962C8B-B14F-4D97-AF65-F5344CB8AC3E}">
        <p14:creationId xmlns:p14="http://schemas.microsoft.com/office/powerpoint/2010/main" val="33744097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フッター プレースホルダ 1"/>
          <p:cNvSpPr>
            <a:spLocks noGrp="1"/>
          </p:cNvSpPr>
          <p:nvPr>
            <p:ph type="ftr" sz="quarter" idx="10"/>
          </p:nvPr>
        </p:nvSpPr>
        <p:spPr/>
        <p:txBody>
          <a:bodyPr/>
          <a:lstStyle>
            <a:lvl1pPr>
              <a:defRPr/>
            </a:lvl1pPr>
          </a:lstStyle>
          <a:p>
            <a:endParaRPr kumimoji="1" lang="ja-JP" altLang="en-US"/>
          </a:p>
        </p:txBody>
      </p:sp>
      <p:sp>
        <p:nvSpPr>
          <p:cNvPr id="3" name="スライド番号プレースホルダ 2"/>
          <p:cNvSpPr>
            <a:spLocks noGrp="1"/>
          </p:cNvSpPr>
          <p:nvPr>
            <p:ph type="sldNum" sz="quarter" idx="11"/>
          </p:nvPr>
        </p:nvSpPr>
        <p:spPr/>
        <p:txBody>
          <a:bodyPr/>
          <a:lstStyle>
            <a:lvl1pPr>
              <a:defRPr/>
            </a:lvl1pPr>
          </a:lstStyle>
          <a:p>
            <a:fld id="{480083D7-52D8-4B66-A041-4895E97BBB65}" type="slidenum">
              <a:rPr kumimoji="1" lang="ja-JP" altLang="en-US" smtClean="0"/>
              <a:t>‹#›</a:t>
            </a:fld>
            <a:endParaRPr kumimoji="1" lang="ja-JP" altLang="en-US"/>
          </a:p>
        </p:txBody>
      </p:sp>
      <p:sp>
        <p:nvSpPr>
          <p:cNvPr id="4" name="日付プレースホルダ 3"/>
          <p:cNvSpPr>
            <a:spLocks noGrp="1"/>
          </p:cNvSpPr>
          <p:nvPr>
            <p:ph type="dt" sz="half" idx="12"/>
          </p:nvPr>
        </p:nvSpPr>
        <p:spPr/>
        <p:txBody>
          <a:bodyPr/>
          <a:lstStyle>
            <a:lvl1pPr>
              <a:defRPr/>
            </a:lvl1pPr>
          </a:lstStyle>
          <a:p>
            <a:fld id="{F25977A8-11AA-4A7B-B540-23280596197F}" type="datetimeFigureOut">
              <a:rPr kumimoji="1" lang="ja-JP" altLang="en-US" smtClean="0"/>
              <a:t>2024/3/18</a:t>
            </a:fld>
            <a:endParaRPr kumimoji="1" lang="ja-JP" altLang="en-US"/>
          </a:p>
        </p:txBody>
      </p:sp>
    </p:spTree>
    <p:extLst>
      <p:ext uri="{BB962C8B-B14F-4D97-AF65-F5344CB8AC3E}">
        <p14:creationId xmlns:p14="http://schemas.microsoft.com/office/powerpoint/2010/main" val="32970433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a:t>マスター タイトルの書式設定</a:t>
            </a:r>
          </a:p>
        </p:txBody>
      </p:sp>
      <p:sp>
        <p:nvSpPr>
          <p:cNvPr id="3" name="コンテンツ プレースホル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フッター プレースホルダ 4"/>
          <p:cNvSpPr>
            <a:spLocks noGrp="1"/>
          </p:cNvSpPr>
          <p:nvPr>
            <p:ph type="ftr" sz="quarter" idx="10"/>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1"/>
          </p:nvPr>
        </p:nvSpPr>
        <p:spPr/>
        <p:txBody>
          <a:bodyPr/>
          <a:lstStyle>
            <a:lvl1pPr>
              <a:defRPr/>
            </a:lvl1pPr>
          </a:lstStyle>
          <a:p>
            <a:fld id="{480083D7-52D8-4B66-A041-4895E97BBB65}" type="slidenum">
              <a:rPr kumimoji="1" lang="ja-JP" altLang="en-US" smtClean="0"/>
              <a:t>‹#›</a:t>
            </a:fld>
            <a:endParaRPr kumimoji="1" lang="ja-JP" altLang="en-US"/>
          </a:p>
        </p:txBody>
      </p:sp>
      <p:sp>
        <p:nvSpPr>
          <p:cNvPr id="7" name="日付プレースホルダ 6"/>
          <p:cNvSpPr>
            <a:spLocks noGrp="1"/>
          </p:cNvSpPr>
          <p:nvPr>
            <p:ph type="dt" sz="half" idx="12"/>
          </p:nvPr>
        </p:nvSpPr>
        <p:spPr/>
        <p:txBody>
          <a:bodyPr/>
          <a:lstStyle>
            <a:lvl1pPr>
              <a:defRPr/>
            </a:lvl1pPr>
          </a:lstStyle>
          <a:p>
            <a:fld id="{F25977A8-11AA-4A7B-B540-23280596197F}" type="datetimeFigureOut">
              <a:rPr kumimoji="1" lang="ja-JP" altLang="en-US" smtClean="0"/>
              <a:t>2024/3/18</a:t>
            </a:fld>
            <a:endParaRPr kumimoji="1" lang="ja-JP" altLang="en-US"/>
          </a:p>
        </p:txBody>
      </p:sp>
    </p:spTree>
    <p:extLst>
      <p:ext uri="{BB962C8B-B14F-4D97-AF65-F5344CB8AC3E}">
        <p14:creationId xmlns:p14="http://schemas.microsoft.com/office/powerpoint/2010/main" val="10673627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マスター タイトルの書式設定</a:t>
            </a:r>
          </a:p>
        </p:txBody>
      </p:sp>
      <p:sp>
        <p:nvSpPr>
          <p:cNvPr id="3" name="図プレースホル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p>
        </p:txBody>
      </p:sp>
      <p:sp>
        <p:nvSpPr>
          <p:cNvPr id="4" name="テキスト プレースホル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フッター プレースホルダ 4"/>
          <p:cNvSpPr>
            <a:spLocks noGrp="1"/>
          </p:cNvSpPr>
          <p:nvPr>
            <p:ph type="ftr" sz="quarter" idx="10"/>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1"/>
          </p:nvPr>
        </p:nvSpPr>
        <p:spPr/>
        <p:txBody>
          <a:bodyPr/>
          <a:lstStyle>
            <a:lvl1pPr>
              <a:defRPr/>
            </a:lvl1pPr>
          </a:lstStyle>
          <a:p>
            <a:fld id="{480083D7-52D8-4B66-A041-4895E97BBB65}" type="slidenum">
              <a:rPr kumimoji="1" lang="ja-JP" altLang="en-US" smtClean="0"/>
              <a:t>‹#›</a:t>
            </a:fld>
            <a:endParaRPr kumimoji="1" lang="ja-JP" altLang="en-US"/>
          </a:p>
        </p:txBody>
      </p:sp>
      <p:sp>
        <p:nvSpPr>
          <p:cNvPr id="7" name="日付プレースホルダ 6"/>
          <p:cNvSpPr>
            <a:spLocks noGrp="1"/>
          </p:cNvSpPr>
          <p:nvPr>
            <p:ph type="dt" sz="half" idx="12"/>
          </p:nvPr>
        </p:nvSpPr>
        <p:spPr/>
        <p:txBody>
          <a:bodyPr/>
          <a:lstStyle>
            <a:lvl1pPr>
              <a:defRPr/>
            </a:lvl1pPr>
          </a:lstStyle>
          <a:p>
            <a:fld id="{F25977A8-11AA-4A7B-B540-23280596197F}" type="datetimeFigureOut">
              <a:rPr kumimoji="1" lang="ja-JP" altLang="en-US" smtClean="0"/>
              <a:t>2024/3/18</a:t>
            </a:fld>
            <a:endParaRPr kumimoji="1" lang="ja-JP" altLang="en-US"/>
          </a:p>
        </p:txBody>
      </p:sp>
    </p:spTree>
    <p:extLst>
      <p:ext uri="{BB962C8B-B14F-4D97-AF65-F5344CB8AC3E}">
        <p14:creationId xmlns:p14="http://schemas.microsoft.com/office/powerpoint/2010/main" val="8197614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フッター プレースホルダ 3"/>
          <p:cNvSpPr>
            <a:spLocks noGrp="1"/>
          </p:cNvSpPr>
          <p:nvPr>
            <p:ph type="ftr" sz="quarter" idx="10"/>
          </p:nvPr>
        </p:nvSpPr>
        <p:spPr/>
        <p:txBody>
          <a:bodyPr/>
          <a:lstStyle>
            <a:lvl1pPr>
              <a:defRPr/>
            </a:lvl1pPr>
          </a:lstStyle>
          <a:p>
            <a:endParaRPr kumimoji="1" lang="ja-JP" altLang="en-US"/>
          </a:p>
        </p:txBody>
      </p:sp>
      <p:sp>
        <p:nvSpPr>
          <p:cNvPr id="5" name="スライド番号プレースホルダ 4"/>
          <p:cNvSpPr>
            <a:spLocks noGrp="1"/>
          </p:cNvSpPr>
          <p:nvPr>
            <p:ph type="sldNum" sz="quarter" idx="11"/>
          </p:nvPr>
        </p:nvSpPr>
        <p:spPr/>
        <p:txBody>
          <a:bodyPr/>
          <a:lstStyle>
            <a:lvl1pPr>
              <a:defRPr/>
            </a:lvl1pPr>
          </a:lstStyle>
          <a:p>
            <a:fld id="{480083D7-52D8-4B66-A041-4895E97BBB65}" type="slidenum">
              <a:rPr kumimoji="1" lang="ja-JP" altLang="en-US" smtClean="0"/>
              <a:t>‹#›</a:t>
            </a:fld>
            <a:endParaRPr kumimoji="1" lang="ja-JP" altLang="en-US"/>
          </a:p>
        </p:txBody>
      </p:sp>
      <p:sp>
        <p:nvSpPr>
          <p:cNvPr id="6" name="日付プレースホルダ 5"/>
          <p:cNvSpPr>
            <a:spLocks noGrp="1"/>
          </p:cNvSpPr>
          <p:nvPr>
            <p:ph type="dt" sz="half" idx="12"/>
          </p:nvPr>
        </p:nvSpPr>
        <p:spPr/>
        <p:txBody>
          <a:bodyPr/>
          <a:lstStyle>
            <a:lvl1pPr>
              <a:defRPr/>
            </a:lvl1pPr>
          </a:lstStyle>
          <a:p>
            <a:fld id="{F25977A8-11AA-4A7B-B540-23280596197F}" type="datetimeFigureOut">
              <a:rPr kumimoji="1" lang="ja-JP" altLang="en-US" smtClean="0"/>
              <a:t>2024/3/18</a:t>
            </a:fld>
            <a:endParaRPr kumimoji="1" lang="ja-JP" altLang="en-US"/>
          </a:p>
        </p:txBody>
      </p:sp>
    </p:spTree>
    <p:extLst>
      <p:ext uri="{BB962C8B-B14F-4D97-AF65-F5344CB8AC3E}">
        <p14:creationId xmlns:p14="http://schemas.microsoft.com/office/powerpoint/2010/main" val="2669779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フッター プレースホルダ 2"/>
          <p:cNvSpPr>
            <a:spLocks noGrp="1"/>
          </p:cNvSpPr>
          <p:nvPr>
            <p:ph type="ftr" sz="quarter" idx="10"/>
          </p:nvPr>
        </p:nvSpPr>
        <p:spPr/>
        <p:txBody>
          <a:bodyPr/>
          <a:lstStyle>
            <a:lvl1pPr>
              <a:defRPr/>
            </a:lvl1pPr>
          </a:lstStyle>
          <a:p>
            <a:endParaRPr kumimoji="1" lang="ja-JP" altLang="en-US"/>
          </a:p>
        </p:txBody>
      </p:sp>
      <p:sp>
        <p:nvSpPr>
          <p:cNvPr id="4" name="スライド番号プレースホルダ 3"/>
          <p:cNvSpPr>
            <a:spLocks noGrp="1"/>
          </p:cNvSpPr>
          <p:nvPr>
            <p:ph type="sldNum" sz="quarter" idx="11"/>
          </p:nvPr>
        </p:nvSpPr>
        <p:spPr/>
        <p:txBody>
          <a:bodyPr/>
          <a:lstStyle>
            <a:lvl1pPr>
              <a:defRPr/>
            </a:lvl1pPr>
          </a:lstStyle>
          <a:p>
            <a:fld id="{480083D7-52D8-4B66-A041-4895E97BBB65}" type="slidenum">
              <a:rPr kumimoji="1" lang="ja-JP" altLang="en-US" smtClean="0"/>
              <a:t>‹#›</a:t>
            </a:fld>
            <a:endParaRPr kumimoji="1" lang="ja-JP" altLang="en-US"/>
          </a:p>
        </p:txBody>
      </p:sp>
      <p:sp>
        <p:nvSpPr>
          <p:cNvPr id="5" name="日付プレースホルダ 4"/>
          <p:cNvSpPr>
            <a:spLocks noGrp="1"/>
          </p:cNvSpPr>
          <p:nvPr>
            <p:ph type="dt" sz="half" idx="12"/>
          </p:nvPr>
        </p:nvSpPr>
        <p:spPr/>
        <p:txBody>
          <a:bodyPr/>
          <a:lstStyle>
            <a:lvl1pPr>
              <a:defRPr/>
            </a:lvl1pPr>
          </a:lstStyle>
          <a:p>
            <a:fld id="{F25977A8-11AA-4A7B-B540-23280596197F}" type="datetimeFigureOut">
              <a:rPr kumimoji="1" lang="ja-JP" altLang="en-US" smtClean="0"/>
              <a:t>2024/3/18</a:t>
            </a:fld>
            <a:endParaRPr kumimoji="1" lang="ja-JP" altLang="en-US"/>
          </a:p>
        </p:txBody>
      </p:sp>
    </p:spTree>
    <p:extLst>
      <p:ext uri="{BB962C8B-B14F-4D97-AF65-F5344CB8AC3E}">
        <p14:creationId xmlns:p14="http://schemas.microsoft.com/office/powerpoint/2010/main" val="259351275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144000" y="404814"/>
            <a:ext cx="3048000" cy="6453187"/>
          </a:xfrm>
        </p:spPr>
        <p:txBody>
          <a:bodyPr vert="eaVert"/>
          <a:lstStyle/>
          <a:p>
            <a:r>
              <a:rPr lang="ja-JP" altLang="en-US"/>
              <a:t>マスター タイトルの書式設定</a:t>
            </a:r>
          </a:p>
        </p:txBody>
      </p:sp>
      <p:sp>
        <p:nvSpPr>
          <p:cNvPr id="3" name="縦書きテキスト プレースホルダ 2"/>
          <p:cNvSpPr>
            <a:spLocks noGrp="1"/>
          </p:cNvSpPr>
          <p:nvPr>
            <p:ph type="body" orient="vert" idx="1"/>
          </p:nvPr>
        </p:nvSpPr>
        <p:spPr>
          <a:xfrm>
            <a:off x="0" y="404814"/>
            <a:ext cx="8940800" cy="645318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フッター プレースホルダ 3"/>
          <p:cNvSpPr>
            <a:spLocks noGrp="1"/>
          </p:cNvSpPr>
          <p:nvPr>
            <p:ph type="ftr" sz="quarter" idx="10"/>
          </p:nvPr>
        </p:nvSpPr>
        <p:spPr/>
        <p:txBody>
          <a:bodyPr/>
          <a:lstStyle>
            <a:lvl1pPr>
              <a:defRPr/>
            </a:lvl1pPr>
          </a:lstStyle>
          <a:p>
            <a:endParaRPr kumimoji="1" lang="ja-JP" altLang="en-US"/>
          </a:p>
        </p:txBody>
      </p:sp>
      <p:sp>
        <p:nvSpPr>
          <p:cNvPr id="5" name="スライド番号プレースホルダ 4"/>
          <p:cNvSpPr>
            <a:spLocks noGrp="1"/>
          </p:cNvSpPr>
          <p:nvPr>
            <p:ph type="sldNum" sz="quarter" idx="11"/>
          </p:nvPr>
        </p:nvSpPr>
        <p:spPr/>
        <p:txBody>
          <a:bodyPr/>
          <a:lstStyle>
            <a:lvl1pPr>
              <a:defRPr/>
            </a:lvl1pPr>
          </a:lstStyle>
          <a:p>
            <a:fld id="{480083D7-52D8-4B66-A041-4895E97BBB65}" type="slidenum">
              <a:rPr kumimoji="1" lang="ja-JP" altLang="en-US" smtClean="0"/>
              <a:t>‹#›</a:t>
            </a:fld>
            <a:endParaRPr kumimoji="1" lang="ja-JP" altLang="en-US"/>
          </a:p>
        </p:txBody>
      </p:sp>
      <p:sp>
        <p:nvSpPr>
          <p:cNvPr id="6" name="日付プレースホルダ 5"/>
          <p:cNvSpPr>
            <a:spLocks noGrp="1"/>
          </p:cNvSpPr>
          <p:nvPr>
            <p:ph type="dt" sz="half" idx="12"/>
          </p:nvPr>
        </p:nvSpPr>
        <p:spPr/>
        <p:txBody>
          <a:bodyPr/>
          <a:lstStyle>
            <a:lvl1pPr>
              <a:defRPr/>
            </a:lvl1pPr>
          </a:lstStyle>
          <a:p>
            <a:fld id="{F25977A8-11AA-4A7B-B540-23280596197F}" type="datetimeFigureOut">
              <a:rPr kumimoji="1" lang="ja-JP" altLang="en-US" smtClean="0"/>
              <a:t>2024/3/18</a:t>
            </a:fld>
            <a:endParaRPr kumimoji="1" lang="ja-JP" altLang="en-US"/>
          </a:p>
        </p:txBody>
      </p:sp>
    </p:spTree>
    <p:extLst>
      <p:ext uri="{BB962C8B-B14F-4D97-AF65-F5344CB8AC3E}">
        <p14:creationId xmlns:p14="http://schemas.microsoft.com/office/powerpoint/2010/main" val="328894185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27517" y="-25400"/>
            <a:ext cx="12164483" cy="646113"/>
          </a:xfrm>
        </p:spPr>
        <p:txBody>
          <a:bodyPr/>
          <a:lstStyle/>
          <a:p>
            <a:r>
              <a:rPr lang="ja-JP" altLang="en-US"/>
              <a:t>マスター タイトルの書式設定</a:t>
            </a:r>
          </a:p>
        </p:txBody>
      </p:sp>
      <p:sp>
        <p:nvSpPr>
          <p:cNvPr id="3" name="フッター プレースホルダー 2"/>
          <p:cNvSpPr>
            <a:spLocks noGrp="1"/>
          </p:cNvSpPr>
          <p:nvPr>
            <p:ph type="ftr" sz="quarter" idx="10"/>
          </p:nvPr>
        </p:nvSpPr>
        <p:spPr>
          <a:xfrm>
            <a:off x="4165600" y="6140450"/>
            <a:ext cx="3860800" cy="457200"/>
          </a:xfrm>
        </p:spPr>
        <p:txBody>
          <a:bodyPr/>
          <a:lstStyle>
            <a:lvl1pPr>
              <a:defRPr/>
            </a:lvl1pPr>
          </a:lstStyle>
          <a:p>
            <a:endParaRPr kumimoji="1" lang="ja-JP" altLang="en-US"/>
          </a:p>
        </p:txBody>
      </p:sp>
      <p:sp>
        <p:nvSpPr>
          <p:cNvPr id="4" name="スライド番号プレースホルダー 3"/>
          <p:cNvSpPr>
            <a:spLocks noGrp="1"/>
          </p:cNvSpPr>
          <p:nvPr>
            <p:ph type="sldNum" sz="quarter" idx="11"/>
          </p:nvPr>
        </p:nvSpPr>
        <p:spPr>
          <a:xfrm>
            <a:off x="8303684" y="6092825"/>
            <a:ext cx="2844800" cy="457200"/>
          </a:xfrm>
        </p:spPr>
        <p:txBody>
          <a:bodyPr/>
          <a:lstStyle>
            <a:lvl1pPr>
              <a:defRPr/>
            </a:lvl1pPr>
          </a:lstStyle>
          <a:p>
            <a:fld id="{480083D7-52D8-4B66-A041-4895E97BBB65}" type="slidenum">
              <a:rPr kumimoji="1" lang="ja-JP" altLang="en-US" smtClean="0"/>
              <a:t>‹#›</a:t>
            </a:fld>
            <a:endParaRPr kumimoji="1" lang="ja-JP" altLang="en-US"/>
          </a:p>
        </p:txBody>
      </p:sp>
      <p:sp>
        <p:nvSpPr>
          <p:cNvPr id="5" name="日付プレースホルダー 4"/>
          <p:cNvSpPr>
            <a:spLocks noGrp="1"/>
          </p:cNvSpPr>
          <p:nvPr>
            <p:ph type="dt" sz="half" idx="12"/>
          </p:nvPr>
        </p:nvSpPr>
        <p:spPr>
          <a:xfrm>
            <a:off x="609600" y="6092825"/>
            <a:ext cx="2844800" cy="476250"/>
          </a:xfrm>
        </p:spPr>
        <p:txBody>
          <a:bodyPr/>
          <a:lstStyle>
            <a:lvl1pPr>
              <a:defRPr/>
            </a:lvl1pPr>
          </a:lstStyle>
          <a:p>
            <a:fld id="{F25977A8-11AA-4A7B-B540-23280596197F}" type="datetimeFigureOut">
              <a:rPr kumimoji="1" lang="ja-JP" altLang="en-US" smtClean="0"/>
              <a:t>2024/3/18</a:t>
            </a:fld>
            <a:endParaRPr kumimoji="1" lang="ja-JP" altLang="en-US"/>
          </a:p>
        </p:txBody>
      </p:sp>
    </p:spTree>
    <p:extLst>
      <p:ext uri="{BB962C8B-B14F-4D97-AF65-F5344CB8AC3E}">
        <p14:creationId xmlns:p14="http://schemas.microsoft.com/office/powerpoint/2010/main" val="16379982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516249590"/>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type="tx">
  <p:cSld name="タイトル（上）">
    <p:spTree>
      <p:nvGrpSpPr>
        <p:cNvPr id="1" name=""/>
        <p:cNvGrpSpPr/>
        <p:nvPr/>
      </p:nvGrpSpPr>
      <p:grpSpPr>
        <a:xfrm>
          <a:off x="0" y="0"/>
          <a:ext cx="0" cy="0"/>
          <a:chOff x="0" y="0"/>
          <a:chExt cx="0" cy="0"/>
        </a:xfrm>
      </p:grpSpPr>
      <p:sp>
        <p:nvSpPr>
          <p:cNvPr id="16" name="Shape 16"/>
          <p:cNvSpPr>
            <a:spLocks noGrp="1"/>
          </p:cNvSpPr>
          <p:nvPr>
            <p:ph type="title"/>
          </p:nvPr>
        </p:nvSpPr>
        <p:spPr>
          <a:prstGeom prst="rect">
            <a:avLst/>
          </a:prstGeom>
        </p:spPr>
        <p:txBody>
          <a:bodyPr/>
          <a:lstStyle/>
          <a:p>
            <a:pPr lvl="0">
              <a:defRPr sz="1800" cap="none">
                <a:solidFill>
                  <a:srgbClr val="000000"/>
                </a:solidFill>
              </a:defRPr>
            </a:pPr>
            <a:r>
              <a:rPr lang="ja-JP" altLang="en-US" sz="5062" cap="all">
                <a:solidFill>
                  <a:srgbClr val="535353"/>
                </a:solidFill>
              </a:rPr>
              <a:t>マスター タイトルの書式設定</a:t>
            </a:r>
            <a:endParaRPr sz="5062" cap="all">
              <a:solidFill>
                <a:srgbClr val="535353"/>
              </a:solidFill>
            </a:endParaRPr>
          </a:p>
        </p:txBody>
      </p:sp>
    </p:spTree>
    <p:extLst>
      <p:ext uri="{BB962C8B-B14F-4D97-AF65-F5344CB8AC3E}">
        <p14:creationId xmlns:p14="http://schemas.microsoft.com/office/powerpoint/2010/main" val="2465719559"/>
      </p:ext>
    </p:extLst>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type="fourObj">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609600" y="274638"/>
            <a:ext cx="10972800" cy="1143000"/>
          </a:xfrm>
        </p:spPr>
        <p:txBody>
          <a:bodyPr/>
          <a:lstStyle/>
          <a:p>
            <a:r>
              <a:rPr lang="ja-JP" altLang="en-US"/>
              <a:t>マスタ タイトルの書式設定</a:t>
            </a:r>
          </a:p>
        </p:txBody>
      </p:sp>
      <p:sp>
        <p:nvSpPr>
          <p:cNvPr id="3" name="コンテンツ プレースホルダ 2"/>
          <p:cNvSpPr>
            <a:spLocks noGrp="1"/>
          </p:cNvSpPr>
          <p:nvPr>
            <p:ph sz="quarter" idx="1"/>
          </p:nvPr>
        </p:nvSpPr>
        <p:spPr>
          <a:xfrm>
            <a:off x="609600" y="1600200"/>
            <a:ext cx="5384800" cy="21859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6197600" y="1600200"/>
            <a:ext cx="5384800" cy="21859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609600" y="3938589"/>
            <a:ext cx="5384800" cy="2187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コンテンツ プレースホルダ 5"/>
          <p:cNvSpPr>
            <a:spLocks noGrp="1"/>
          </p:cNvSpPr>
          <p:nvPr>
            <p:ph sz="quarter" idx="4"/>
          </p:nvPr>
        </p:nvSpPr>
        <p:spPr>
          <a:xfrm>
            <a:off x="6197600" y="3938589"/>
            <a:ext cx="5384800" cy="2187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6"/>
          <p:cNvSpPr>
            <a:spLocks noGrp="1"/>
          </p:cNvSpPr>
          <p:nvPr>
            <p:ph type="dt" sz="half" idx="10"/>
          </p:nvPr>
        </p:nvSpPr>
        <p:spPr/>
        <p:txBody>
          <a:bodyPr/>
          <a:lstStyle>
            <a:lvl1pPr>
              <a:defRPr smtClean="0"/>
            </a:lvl1pPr>
          </a:lstStyle>
          <a:p>
            <a:pPr>
              <a:defRPr/>
            </a:pPr>
            <a:endParaRPr lang="en-US" altLang="ja-JP"/>
          </a:p>
        </p:txBody>
      </p:sp>
      <p:sp>
        <p:nvSpPr>
          <p:cNvPr id="8" name="フッター プレースホルダ 7"/>
          <p:cNvSpPr>
            <a:spLocks noGrp="1"/>
          </p:cNvSpPr>
          <p:nvPr>
            <p:ph type="ftr" sz="quarter" idx="11"/>
          </p:nvPr>
        </p:nvSpPr>
        <p:spPr>
          <a:xfrm>
            <a:off x="4165600" y="6245225"/>
            <a:ext cx="3860800" cy="476250"/>
          </a:xfrm>
        </p:spPr>
        <p:txBody>
          <a:bodyPr/>
          <a:lstStyle>
            <a:lvl1pPr>
              <a:defRPr smtClean="0"/>
            </a:lvl1pPr>
          </a:lstStyle>
          <a:p>
            <a:pPr>
              <a:defRPr/>
            </a:pPr>
            <a:endParaRPr lang="en-US" altLang="ja-JP"/>
          </a:p>
        </p:txBody>
      </p:sp>
      <p:sp>
        <p:nvSpPr>
          <p:cNvPr id="9" name="スライド番号プレースホルダ 8"/>
          <p:cNvSpPr>
            <a:spLocks noGrp="1"/>
          </p:cNvSpPr>
          <p:nvPr>
            <p:ph type="sldNum" sz="quarter" idx="12"/>
          </p:nvPr>
        </p:nvSpPr>
        <p:spPr>
          <a:xfrm>
            <a:off x="8737600" y="6245225"/>
            <a:ext cx="2844800" cy="476250"/>
          </a:xfrm>
        </p:spPr>
        <p:txBody>
          <a:bodyPr/>
          <a:lstStyle>
            <a:lvl1pPr>
              <a:defRPr smtClean="0"/>
            </a:lvl1pPr>
          </a:lstStyle>
          <a:p>
            <a:pPr>
              <a:defRPr/>
            </a:pPr>
            <a:fld id="{D528B9B1-AC04-462B-9D2D-7ECB4385BBA2}" type="slidenum">
              <a:rPr lang="en-US" altLang="ja-JP"/>
              <a:pPr>
                <a:defRPr/>
              </a:pPr>
              <a:t>‹#›</a:t>
            </a:fld>
            <a:endParaRPr lang="en-US" altLang="ja-JP"/>
          </a:p>
        </p:txBody>
      </p:sp>
    </p:spTree>
    <p:extLst>
      <p:ext uri="{BB962C8B-B14F-4D97-AF65-F5344CB8AC3E}">
        <p14:creationId xmlns:p14="http://schemas.microsoft.com/office/powerpoint/2010/main" val="397868840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2" name="Group 2"/>
          <p:cNvGrpSpPr/>
          <p:nvPr/>
        </p:nvGrpSpPr>
        <p:grpSpPr bwMode="auto">
          <a:xfrm>
            <a:off x="0" y="0"/>
            <a:ext cx="12192000" cy="6858000"/>
            <a:chOff x="0" y="0"/>
            <a:chExt cx="5760" cy="4320"/>
          </a:xfrm>
        </p:grpSpPr>
        <p:sp>
          <p:nvSpPr>
            <p:cNvPr id="35843"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ln>
            <a:effectLst/>
          </p:spPr>
          <p:txBody>
            <a:bodyPr wrap="none" anchor="ctr"/>
            <a:lstStyle/>
            <a:p>
              <a:pPr algn="ctr"/>
              <a:endParaRPr kumimoji="0" lang="ja-JP" altLang="ja-JP" sz="2400">
                <a:latin typeface="Times New Roman" panose="02020603050405020304" pitchFamily="18" charset="0"/>
              </a:endParaRPr>
            </a:p>
          </p:txBody>
        </p:sp>
        <p:sp>
          <p:nvSpPr>
            <p:cNvPr id="35844" name="Rectangle 4"/>
            <p:cNvSpPr>
              <a:spLocks noChangeArrowheads="1"/>
            </p:cNvSpPr>
            <p:nvPr/>
          </p:nvSpPr>
          <p:spPr bwMode="hidden">
            <a:xfrm>
              <a:off x="1081" y="1065"/>
              <a:ext cx="4679" cy="1596"/>
            </a:xfrm>
            <a:prstGeom prst="rect">
              <a:avLst/>
            </a:prstGeom>
            <a:solidFill>
              <a:schemeClr val="bg2"/>
            </a:solidFill>
            <a:ln w="9525">
              <a:noFill/>
              <a:miter lim="800000"/>
            </a:ln>
          </p:spPr>
          <p:txBody>
            <a:bodyPr/>
            <a:lstStyle/>
            <a:p>
              <a:endParaRPr kumimoji="0" lang="ja-JP" altLang="ja-JP" sz="2400">
                <a:latin typeface="Times New Roman" panose="02020603050405020304" pitchFamily="18" charset="0"/>
              </a:endParaRPr>
            </a:p>
          </p:txBody>
        </p:sp>
        <p:grpSp>
          <p:nvGrpSpPr>
            <p:cNvPr id="3" name="Group 5"/>
            <p:cNvGrpSpPr/>
            <p:nvPr/>
          </p:nvGrpSpPr>
          <p:grpSpPr bwMode="auto">
            <a:xfrm>
              <a:off x="0" y="672"/>
              <a:ext cx="1806" cy="1989"/>
              <a:chOff x="0" y="672"/>
              <a:chExt cx="1806" cy="1989"/>
            </a:xfrm>
          </p:grpSpPr>
          <p:sp>
            <p:nvSpPr>
              <p:cNvPr id="35846" name="Rectangle 6"/>
              <p:cNvSpPr>
                <a:spLocks noChangeArrowheads="1"/>
              </p:cNvSpPr>
              <p:nvPr/>
            </p:nvSpPr>
            <p:spPr bwMode="auto">
              <a:xfrm>
                <a:off x="361" y="2257"/>
                <a:ext cx="363" cy="404"/>
              </a:xfrm>
              <a:prstGeom prst="rect">
                <a:avLst/>
              </a:prstGeom>
              <a:solidFill>
                <a:schemeClr val="accent2"/>
              </a:solidFill>
              <a:ln w="9525">
                <a:noFill/>
                <a:miter lim="800000"/>
              </a:ln>
            </p:spPr>
            <p:txBody>
              <a:bodyPr/>
              <a:lstStyle/>
              <a:p>
                <a:endParaRPr kumimoji="0" lang="ja-JP" altLang="ja-JP" sz="2400">
                  <a:latin typeface="Times New Roman" panose="02020603050405020304" pitchFamily="18" charset="0"/>
                </a:endParaRPr>
              </a:p>
            </p:txBody>
          </p:sp>
          <p:sp>
            <p:nvSpPr>
              <p:cNvPr id="35847" name="Rectangle 7"/>
              <p:cNvSpPr>
                <a:spLocks noChangeArrowheads="1"/>
              </p:cNvSpPr>
              <p:nvPr/>
            </p:nvSpPr>
            <p:spPr bwMode="auto">
              <a:xfrm>
                <a:off x="1081" y="1065"/>
                <a:ext cx="362" cy="405"/>
              </a:xfrm>
              <a:prstGeom prst="rect">
                <a:avLst/>
              </a:prstGeom>
              <a:solidFill>
                <a:schemeClr val="folHlink"/>
              </a:solidFill>
              <a:ln w="9525">
                <a:noFill/>
                <a:miter lim="800000"/>
              </a:ln>
            </p:spPr>
            <p:txBody>
              <a:bodyPr/>
              <a:lstStyle/>
              <a:p>
                <a:endParaRPr kumimoji="0" lang="ja-JP" altLang="ja-JP" sz="2400">
                  <a:latin typeface="Times New Roman" panose="02020603050405020304" pitchFamily="18" charset="0"/>
                </a:endParaRPr>
              </a:p>
            </p:txBody>
          </p:sp>
          <p:sp>
            <p:nvSpPr>
              <p:cNvPr id="35848" name="Rectangle 8"/>
              <p:cNvSpPr>
                <a:spLocks noChangeArrowheads="1"/>
              </p:cNvSpPr>
              <p:nvPr/>
            </p:nvSpPr>
            <p:spPr bwMode="auto">
              <a:xfrm>
                <a:off x="1437" y="672"/>
                <a:ext cx="369" cy="400"/>
              </a:xfrm>
              <a:prstGeom prst="rect">
                <a:avLst/>
              </a:prstGeom>
              <a:solidFill>
                <a:schemeClr val="folHlink"/>
              </a:solidFill>
              <a:ln w="9525">
                <a:noFill/>
                <a:miter lim="800000"/>
              </a:ln>
            </p:spPr>
            <p:txBody>
              <a:bodyPr/>
              <a:lstStyle/>
              <a:p>
                <a:endParaRPr kumimoji="0" lang="ja-JP" altLang="ja-JP" sz="2400">
                  <a:latin typeface="Times New Roman" panose="02020603050405020304" pitchFamily="18" charset="0"/>
                </a:endParaRPr>
              </a:p>
            </p:txBody>
          </p:sp>
          <p:sp>
            <p:nvSpPr>
              <p:cNvPr id="35849" name="Rectangle 9"/>
              <p:cNvSpPr>
                <a:spLocks noChangeArrowheads="1"/>
              </p:cNvSpPr>
              <p:nvPr/>
            </p:nvSpPr>
            <p:spPr bwMode="auto">
              <a:xfrm>
                <a:off x="719" y="2257"/>
                <a:ext cx="368" cy="404"/>
              </a:xfrm>
              <a:prstGeom prst="rect">
                <a:avLst/>
              </a:prstGeom>
              <a:solidFill>
                <a:schemeClr val="bg2"/>
              </a:solidFill>
              <a:ln w="9525">
                <a:noFill/>
                <a:miter lim="800000"/>
              </a:ln>
            </p:spPr>
            <p:txBody>
              <a:bodyPr/>
              <a:lstStyle/>
              <a:p>
                <a:endParaRPr kumimoji="0" lang="ja-JP" altLang="ja-JP" sz="2400">
                  <a:latin typeface="Times New Roman" panose="02020603050405020304" pitchFamily="18" charset="0"/>
                </a:endParaRPr>
              </a:p>
            </p:txBody>
          </p:sp>
          <p:sp>
            <p:nvSpPr>
              <p:cNvPr id="35850" name="Rectangle 10"/>
              <p:cNvSpPr>
                <a:spLocks noChangeArrowheads="1"/>
              </p:cNvSpPr>
              <p:nvPr/>
            </p:nvSpPr>
            <p:spPr bwMode="auto">
              <a:xfrm>
                <a:off x="1437" y="1065"/>
                <a:ext cx="369" cy="405"/>
              </a:xfrm>
              <a:prstGeom prst="rect">
                <a:avLst/>
              </a:prstGeom>
              <a:solidFill>
                <a:schemeClr val="accent2"/>
              </a:solidFill>
              <a:ln w="9525">
                <a:noFill/>
                <a:miter lim="800000"/>
              </a:ln>
            </p:spPr>
            <p:txBody>
              <a:bodyPr/>
              <a:lstStyle/>
              <a:p>
                <a:endParaRPr kumimoji="0" lang="ja-JP" altLang="ja-JP" sz="2400">
                  <a:latin typeface="Times New Roman" panose="02020603050405020304" pitchFamily="18" charset="0"/>
                </a:endParaRPr>
              </a:p>
            </p:txBody>
          </p:sp>
          <p:sp>
            <p:nvSpPr>
              <p:cNvPr id="35851" name="Rectangle 11"/>
              <p:cNvSpPr>
                <a:spLocks noChangeArrowheads="1"/>
              </p:cNvSpPr>
              <p:nvPr/>
            </p:nvSpPr>
            <p:spPr bwMode="auto">
              <a:xfrm>
                <a:off x="719" y="1464"/>
                <a:ext cx="368" cy="399"/>
              </a:xfrm>
              <a:prstGeom prst="rect">
                <a:avLst/>
              </a:prstGeom>
              <a:solidFill>
                <a:schemeClr val="folHlink"/>
              </a:solidFill>
              <a:ln w="9525">
                <a:noFill/>
                <a:miter lim="800000"/>
              </a:ln>
            </p:spPr>
            <p:txBody>
              <a:bodyPr/>
              <a:lstStyle/>
              <a:p>
                <a:endParaRPr kumimoji="0" lang="ja-JP" altLang="ja-JP" sz="2400">
                  <a:latin typeface="Times New Roman" panose="02020603050405020304" pitchFamily="18" charset="0"/>
                </a:endParaRPr>
              </a:p>
            </p:txBody>
          </p:sp>
          <p:sp>
            <p:nvSpPr>
              <p:cNvPr id="35852" name="Rectangle 12"/>
              <p:cNvSpPr>
                <a:spLocks noChangeArrowheads="1"/>
              </p:cNvSpPr>
              <p:nvPr/>
            </p:nvSpPr>
            <p:spPr bwMode="auto">
              <a:xfrm>
                <a:off x="0" y="1464"/>
                <a:ext cx="367" cy="399"/>
              </a:xfrm>
              <a:prstGeom prst="rect">
                <a:avLst/>
              </a:prstGeom>
              <a:solidFill>
                <a:schemeClr val="bg2"/>
              </a:solidFill>
              <a:ln w="9525">
                <a:noFill/>
                <a:miter lim="800000"/>
              </a:ln>
            </p:spPr>
            <p:txBody>
              <a:bodyPr/>
              <a:lstStyle/>
              <a:p>
                <a:endParaRPr kumimoji="0" lang="ja-JP" altLang="ja-JP" sz="2400">
                  <a:latin typeface="Times New Roman" panose="02020603050405020304" pitchFamily="18" charset="0"/>
                </a:endParaRPr>
              </a:p>
            </p:txBody>
          </p:sp>
          <p:sp>
            <p:nvSpPr>
              <p:cNvPr id="35853" name="Rectangle 13"/>
              <p:cNvSpPr>
                <a:spLocks noChangeArrowheads="1"/>
              </p:cNvSpPr>
              <p:nvPr/>
            </p:nvSpPr>
            <p:spPr bwMode="auto">
              <a:xfrm>
                <a:off x="1081" y="1464"/>
                <a:ext cx="362" cy="399"/>
              </a:xfrm>
              <a:prstGeom prst="rect">
                <a:avLst/>
              </a:prstGeom>
              <a:solidFill>
                <a:schemeClr val="accent2"/>
              </a:solidFill>
              <a:ln w="9525">
                <a:noFill/>
                <a:miter lim="800000"/>
              </a:ln>
            </p:spPr>
            <p:txBody>
              <a:bodyPr/>
              <a:lstStyle/>
              <a:p>
                <a:endParaRPr kumimoji="0" lang="ja-JP" altLang="ja-JP" sz="2400">
                  <a:latin typeface="Times New Roman" panose="02020603050405020304" pitchFamily="18" charset="0"/>
                </a:endParaRPr>
              </a:p>
            </p:txBody>
          </p:sp>
          <p:sp>
            <p:nvSpPr>
              <p:cNvPr id="35854" name="Rectangle 14"/>
              <p:cNvSpPr>
                <a:spLocks noChangeArrowheads="1"/>
              </p:cNvSpPr>
              <p:nvPr/>
            </p:nvSpPr>
            <p:spPr bwMode="auto">
              <a:xfrm>
                <a:off x="361" y="1857"/>
                <a:ext cx="363" cy="406"/>
              </a:xfrm>
              <a:prstGeom prst="rect">
                <a:avLst/>
              </a:prstGeom>
              <a:solidFill>
                <a:schemeClr val="folHlink"/>
              </a:solidFill>
              <a:ln w="9525">
                <a:noFill/>
                <a:miter lim="800000"/>
              </a:ln>
            </p:spPr>
            <p:txBody>
              <a:bodyPr/>
              <a:lstStyle/>
              <a:p>
                <a:endParaRPr kumimoji="0" lang="ja-JP" altLang="ja-JP" sz="2400">
                  <a:latin typeface="Times New Roman" panose="02020603050405020304" pitchFamily="18" charset="0"/>
                </a:endParaRPr>
              </a:p>
            </p:txBody>
          </p:sp>
          <p:sp>
            <p:nvSpPr>
              <p:cNvPr id="35855" name="Rectangle 15"/>
              <p:cNvSpPr>
                <a:spLocks noChangeArrowheads="1"/>
              </p:cNvSpPr>
              <p:nvPr/>
            </p:nvSpPr>
            <p:spPr bwMode="auto">
              <a:xfrm>
                <a:off x="719" y="1857"/>
                <a:ext cx="368" cy="406"/>
              </a:xfrm>
              <a:prstGeom prst="rect">
                <a:avLst/>
              </a:prstGeom>
              <a:solidFill>
                <a:schemeClr val="accent2"/>
              </a:solidFill>
              <a:ln w="9525">
                <a:noFill/>
                <a:miter lim="800000"/>
              </a:ln>
            </p:spPr>
            <p:txBody>
              <a:bodyPr/>
              <a:lstStyle/>
              <a:p>
                <a:endParaRPr kumimoji="0" lang="ja-JP" altLang="ja-JP" sz="2400">
                  <a:latin typeface="Times New Roman" panose="02020603050405020304" pitchFamily="18" charset="0"/>
                </a:endParaRPr>
              </a:p>
            </p:txBody>
          </p:sp>
        </p:grpSp>
      </p:grpSp>
      <p:sp>
        <p:nvSpPr>
          <p:cNvPr id="35856" name="Rectangle 16"/>
          <p:cNvSpPr>
            <a:spLocks noGrp="1" noChangeArrowheads="1"/>
          </p:cNvSpPr>
          <p:nvPr>
            <p:ph type="dt" sz="half" idx="2"/>
          </p:nvPr>
        </p:nvSpPr>
        <p:spPr>
          <a:xfrm>
            <a:off x="609600" y="6248400"/>
            <a:ext cx="2844800" cy="457200"/>
          </a:xfrm>
        </p:spPr>
        <p:txBody>
          <a:bodyPr/>
          <a:lstStyle>
            <a:lvl1pPr>
              <a:defRPr/>
            </a:lvl1pPr>
          </a:lstStyle>
          <a:p>
            <a:fld id="{3E0CB593-9ED3-4A9A-9C0A-9065D67A24D2}" type="datetimeFigureOut">
              <a:rPr kumimoji="1" lang="ja-JP" altLang="en-US" smtClean="0"/>
              <a:t>2024/3/18</a:t>
            </a:fld>
            <a:endParaRPr kumimoji="1" lang="ja-JP" altLang="en-US"/>
          </a:p>
        </p:txBody>
      </p:sp>
      <p:sp>
        <p:nvSpPr>
          <p:cNvPr id="35857" name="Rectangle 17"/>
          <p:cNvSpPr>
            <a:spLocks noGrp="1" noChangeArrowheads="1"/>
          </p:cNvSpPr>
          <p:nvPr>
            <p:ph type="ftr" sz="quarter" idx="3"/>
          </p:nvPr>
        </p:nvSpPr>
        <p:spPr/>
        <p:txBody>
          <a:bodyPr/>
          <a:lstStyle>
            <a:lvl1pPr>
              <a:defRPr/>
            </a:lvl1pPr>
          </a:lstStyle>
          <a:p>
            <a:endParaRPr kumimoji="1" lang="ja-JP" altLang="en-US"/>
          </a:p>
        </p:txBody>
      </p:sp>
      <p:sp>
        <p:nvSpPr>
          <p:cNvPr id="35858" name="Rectangle 18"/>
          <p:cNvSpPr>
            <a:spLocks noGrp="1" noChangeArrowheads="1"/>
          </p:cNvSpPr>
          <p:nvPr>
            <p:ph type="sldNum" sz="quarter" idx="4"/>
          </p:nvPr>
        </p:nvSpPr>
        <p:spPr/>
        <p:txBody>
          <a:bodyPr/>
          <a:lstStyle>
            <a:lvl1pPr>
              <a:defRPr/>
            </a:lvl1pPr>
          </a:lstStyle>
          <a:p>
            <a:fld id="{9783CB7D-B1D2-4D8E-BC86-4BB62708E64D}" type="slidenum">
              <a:rPr kumimoji="1" lang="ja-JP" altLang="en-US" smtClean="0"/>
              <a:t>‹#›</a:t>
            </a:fld>
            <a:endParaRPr kumimoji="1" lang="ja-JP" altLang="en-US"/>
          </a:p>
        </p:txBody>
      </p:sp>
      <p:sp>
        <p:nvSpPr>
          <p:cNvPr id="35859" name="Rectangle 19"/>
          <p:cNvSpPr>
            <a:spLocks noGrp="1" noChangeArrowheads="1"/>
          </p:cNvSpPr>
          <p:nvPr>
            <p:ph type="ctrTitle"/>
          </p:nvPr>
        </p:nvSpPr>
        <p:spPr>
          <a:xfrm>
            <a:off x="2295896" y="1700213"/>
            <a:ext cx="9896104" cy="2520950"/>
          </a:xfrm>
        </p:spPr>
        <p:txBody>
          <a:bodyPr/>
          <a:lstStyle>
            <a:lvl1pPr algn="r">
              <a:defRPr sz="4200">
                <a:solidFill>
                  <a:srgbClr val="FFFFFF"/>
                </a:solidFill>
              </a:defRPr>
            </a:lvl1pPr>
          </a:lstStyle>
          <a:p>
            <a:r>
              <a:rPr lang="ja-JP" altLang="en-US"/>
              <a:t>マスター タイトルの書式設定</a:t>
            </a:r>
            <a:endParaRPr lang="ja-JP" altLang="en-US" dirty="0"/>
          </a:p>
        </p:txBody>
      </p:sp>
      <p:sp>
        <p:nvSpPr>
          <p:cNvPr id="35860" name="Rectangle 20"/>
          <p:cNvSpPr>
            <a:spLocks noGrp="1" noChangeArrowheads="1"/>
          </p:cNvSpPr>
          <p:nvPr>
            <p:ph type="subTitle" idx="1"/>
          </p:nvPr>
        </p:nvSpPr>
        <p:spPr>
          <a:xfrm>
            <a:off x="4175787" y="4221088"/>
            <a:ext cx="8026400" cy="1752600"/>
          </a:xfrm>
        </p:spPr>
        <p:txBody>
          <a:bodyPr/>
          <a:lstStyle>
            <a:lvl1pPr marL="0" indent="0" algn="r">
              <a:buFont typeface="Wingdings" panose="05000000000000000000" pitchFamily="2" charset="2"/>
              <a:buNone/>
              <a:defRPr sz="2800">
                <a:solidFill>
                  <a:schemeClr val="tx1"/>
                </a:solidFill>
              </a:defRPr>
            </a:lvl1pPr>
          </a:lstStyle>
          <a:p>
            <a:r>
              <a:rPr lang="ja-JP" altLang="en-US"/>
              <a:t>マスター サブタイトルの書式設定</a:t>
            </a:r>
            <a:endParaRPr lang="ja-JP" altLang="en-US" dirty="0"/>
          </a:p>
        </p:txBody>
      </p:sp>
      <p:pic>
        <p:nvPicPr>
          <p:cNvPr id="35861" name="Picture 21" descr="nuelogo"/>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0703985" y="0"/>
            <a:ext cx="1488017" cy="1116012"/>
          </a:xfrm>
          <a:prstGeom prst="rect">
            <a:avLst/>
          </a:prstGeom>
          <a:noFill/>
        </p:spPr>
      </p:pic>
      <p:pic>
        <p:nvPicPr>
          <p:cNvPr id="23" name="Picture 2" descr="nuelogo"/>
          <p:cNvPicPr>
            <a:picLocks noChangeAspect="1" noChangeArrowheads="1"/>
          </p:cNvPicPr>
          <p:nvPr/>
        </p:nvPicPr>
        <p:blipFill>
          <a:blip r:embed="rId3" cstate="print">
            <a:clrChange>
              <a:clrFrom>
                <a:srgbClr val="FFFFFF"/>
              </a:clrFrom>
              <a:clrTo>
                <a:srgbClr val="FFFFFF">
                  <a:alpha val="0"/>
                </a:srgbClr>
              </a:clrTo>
            </a:clrChange>
          </a:blip>
          <a:stretch>
            <a:fillRect/>
          </a:stretch>
        </p:blipFill>
        <p:spPr bwMode="auto">
          <a:xfrm>
            <a:off x="11001590" y="5733256"/>
            <a:ext cx="1190412" cy="1116012"/>
          </a:xfrm>
          <a:prstGeom prst="rect">
            <a:avLst/>
          </a:prstGeom>
          <a:noFill/>
        </p:spPr>
      </p:pic>
    </p:spTree>
    <p:extLst>
      <p:ext uri="{BB962C8B-B14F-4D97-AF65-F5344CB8AC3E}">
        <p14:creationId xmlns:p14="http://schemas.microsoft.com/office/powerpoint/2010/main" val="332286235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idx="1"/>
          </p:nvPr>
        </p:nvSpPr>
        <p:spPr>
          <a:xfrm>
            <a:off x="0" y="692696"/>
            <a:ext cx="12192000" cy="5876478"/>
          </a:xfrm>
        </p:spPr>
        <p:txBody>
          <a:bodyPr lIns="0" tIns="0" rIns="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4" name="フッター プレースホルダ 3"/>
          <p:cNvSpPr>
            <a:spLocks noGrp="1"/>
          </p:cNvSpPr>
          <p:nvPr>
            <p:ph type="ftr" sz="quarter" idx="10"/>
          </p:nvPr>
        </p:nvSpPr>
        <p:spPr/>
        <p:txBody>
          <a:bodyPr/>
          <a:lstStyle>
            <a:lvl1pPr>
              <a:defRPr/>
            </a:lvl1pPr>
          </a:lstStyle>
          <a:p>
            <a:endParaRPr kumimoji="1" lang="ja-JP" altLang="en-US"/>
          </a:p>
        </p:txBody>
      </p:sp>
      <p:sp>
        <p:nvSpPr>
          <p:cNvPr id="5" name="スライド番号プレースホルダ 4"/>
          <p:cNvSpPr>
            <a:spLocks noGrp="1"/>
          </p:cNvSpPr>
          <p:nvPr>
            <p:ph type="sldNum" sz="quarter" idx="11"/>
          </p:nvPr>
        </p:nvSpPr>
        <p:spPr/>
        <p:txBody>
          <a:bodyPr/>
          <a:lstStyle>
            <a:lvl1pPr>
              <a:defRPr/>
            </a:lvl1pPr>
          </a:lstStyle>
          <a:p>
            <a:fld id="{9783CB7D-B1D2-4D8E-BC86-4BB62708E64D}" type="slidenum">
              <a:rPr kumimoji="1" lang="ja-JP" altLang="en-US" smtClean="0"/>
              <a:t>‹#›</a:t>
            </a:fld>
            <a:endParaRPr kumimoji="1" lang="ja-JP" altLang="en-US"/>
          </a:p>
        </p:txBody>
      </p:sp>
      <p:sp>
        <p:nvSpPr>
          <p:cNvPr id="6" name="日付プレースホルダ 5"/>
          <p:cNvSpPr>
            <a:spLocks noGrp="1"/>
          </p:cNvSpPr>
          <p:nvPr>
            <p:ph type="dt" sz="half" idx="12"/>
          </p:nvPr>
        </p:nvSpPr>
        <p:spPr/>
        <p:txBody>
          <a:bodyPr/>
          <a:lstStyle>
            <a:lvl1pPr>
              <a:defRPr/>
            </a:lvl1pPr>
          </a:lstStyle>
          <a:p>
            <a:fld id="{3E0CB593-9ED3-4A9A-9C0A-9065D67A24D2}" type="datetimeFigureOut">
              <a:rPr kumimoji="1" lang="ja-JP" altLang="en-US" smtClean="0"/>
              <a:t>2024/3/18</a:t>
            </a:fld>
            <a:endParaRPr kumimoji="1" lang="ja-JP" altLang="en-US"/>
          </a:p>
        </p:txBody>
      </p:sp>
    </p:spTree>
    <p:extLst>
      <p:ext uri="{BB962C8B-B14F-4D97-AF65-F5344CB8AC3E}">
        <p14:creationId xmlns:p14="http://schemas.microsoft.com/office/powerpoint/2010/main" val="21035120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3"/>
            <a:ext cx="10363200" cy="1362075"/>
          </a:xfrm>
        </p:spPr>
        <p:txBody>
          <a:bodyPr anchor="t"/>
          <a:lstStyle>
            <a:lvl1pPr algn="l">
              <a:defRPr sz="4000" b="1" cap="all"/>
            </a:lvl1pPr>
          </a:lstStyle>
          <a:p>
            <a:r>
              <a:rPr lang="ja-JP" altLang="en-US"/>
              <a:t>マスター タイトルの書式設定</a:t>
            </a:r>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フッター プレースホルダ 3"/>
          <p:cNvSpPr>
            <a:spLocks noGrp="1"/>
          </p:cNvSpPr>
          <p:nvPr>
            <p:ph type="ftr" sz="quarter" idx="10"/>
          </p:nvPr>
        </p:nvSpPr>
        <p:spPr/>
        <p:txBody>
          <a:bodyPr/>
          <a:lstStyle>
            <a:lvl1pPr>
              <a:defRPr/>
            </a:lvl1pPr>
          </a:lstStyle>
          <a:p>
            <a:endParaRPr kumimoji="1" lang="ja-JP" altLang="en-US"/>
          </a:p>
        </p:txBody>
      </p:sp>
      <p:sp>
        <p:nvSpPr>
          <p:cNvPr id="5" name="スライド番号プレースホルダ 4"/>
          <p:cNvSpPr>
            <a:spLocks noGrp="1"/>
          </p:cNvSpPr>
          <p:nvPr>
            <p:ph type="sldNum" sz="quarter" idx="11"/>
          </p:nvPr>
        </p:nvSpPr>
        <p:spPr/>
        <p:txBody>
          <a:bodyPr/>
          <a:lstStyle>
            <a:lvl1pPr>
              <a:defRPr/>
            </a:lvl1pPr>
          </a:lstStyle>
          <a:p>
            <a:fld id="{9783CB7D-B1D2-4D8E-BC86-4BB62708E64D}" type="slidenum">
              <a:rPr kumimoji="1" lang="ja-JP" altLang="en-US" smtClean="0"/>
              <a:t>‹#›</a:t>
            </a:fld>
            <a:endParaRPr kumimoji="1" lang="ja-JP" altLang="en-US"/>
          </a:p>
        </p:txBody>
      </p:sp>
      <p:sp>
        <p:nvSpPr>
          <p:cNvPr id="6" name="日付プレースホルダ 5"/>
          <p:cNvSpPr>
            <a:spLocks noGrp="1"/>
          </p:cNvSpPr>
          <p:nvPr>
            <p:ph type="dt" sz="half" idx="12"/>
          </p:nvPr>
        </p:nvSpPr>
        <p:spPr/>
        <p:txBody>
          <a:bodyPr/>
          <a:lstStyle>
            <a:lvl1pPr>
              <a:defRPr/>
            </a:lvl1pPr>
          </a:lstStyle>
          <a:p>
            <a:fld id="{3E0CB593-9ED3-4A9A-9C0A-9065D67A24D2}" type="datetimeFigureOut">
              <a:rPr kumimoji="1" lang="ja-JP" altLang="en-US" smtClean="0"/>
              <a:t>2024/3/18</a:t>
            </a:fld>
            <a:endParaRPr kumimoji="1" lang="ja-JP" altLang="en-US"/>
          </a:p>
        </p:txBody>
      </p:sp>
    </p:spTree>
    <p:extLst>
      <p:ext uri="{BB962C8B-B14F-4D97-AF65-F5344CB8AC3E}">
        <p14:creationId xmlns:p14="http://schemas.microsoft.com/office/powerpoint/2010/main" val="209088288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sz="half" idx="1"/>
          </p:nvPr>
        </p:nvSpPr>
        <p:spPr>
          <a:xfrm>
            <a:off x="0" y="692696"/>
            <a:ext cx="5994400" cy="6165304"/>
          </a:xfrm>
        </p:spPr>
        <p:txBody>
          <a:bodyPr lIns="0" tIns="0" rIns="0" bIns="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0" y="692696"/>
            <a:ext cx="5994400" cy="6165304"/>
          </a:xfrm>
        </p:spPr>
        <p:txBody>
          <a:bodyPr lIns="0" tIns="0" rIns="0" bIns="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フッター プレースホルダ 4"/>
          <p:cNvSpPr>
            <a:spLocks noGrp="1"/>
          </p:cNvSpPr>
          <p:nvPr>
            <p:ph type="ftr" sz="quarter" idx="10"/>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1"/>
          </p:nvPr>
        </p:nvSpPr>
        <p:spPr/>
        <p:txBody>
          <a:bodyPr/>
          <a:lstStyle>
            <a:lvl1pPr>
              <a:defRPr/>
            </a:lvl1pPr>
          </a:lstStyle>
          <a:p>
            <a:fld id="{9783CB7D-B1D2-4D8E-BC86-4BB62708E64D}" type="slidenum">
              <a:rPr kumimoji="1" lang="ja-JP" altLang="en-US" smtClean="0"/>
              <a:t>‹#›</a:t>
            </a:fld>
            <a:endParaRPr kumimoji="1" lang="ja-JP" altLang="en-US"/>
          </a:p>
        </p:txBody>
      </p:sp>
      <p:sp>
        <p:nvSpPr>
          <p:cNvPr id="7" name="日付プレースホルダ 6"/>
          <p:cNvSpPr>
            <a:spLocks noGrp="1"/>
          </p:cNvSpPr>
          <p:nvPr>
            <p:ph type="dt" sz="half" idx="12"/>
          </p:nvPr>
        </p:nvSpPr>
        <p:spPr/>
        <p:txBody>
          <a:bodyPr/>
          <a:lstStyle>
            <a:lvl1pPr>
              <a:defRPr/>
            </a:lvl1pPr>
          </a:lstStyle>
          <a:p>
            <a:fld id="{3E0CB593-9ED3-4A9A-9C0A-9065D67A24D2}" type="datetimeFigureOut">
              <a:rPr kumimoji="1" lang="ja-JP" altLang="en-US" smtClean="0"/>
              <a:t>2024/3/18</a:t>
            </a:fld>
            <a:endParaRPr kumimoji="1" lang="ja-JP" altLang="en-US"/>
          </a:p>
        </p:txBody>
      </p:sp>
    </p:spTree>
    <p:extLst>
      <p:ext uri="{BB962C8B-B14F-4D97-AF65-F5344CB8AC3E}">
        <p14:creationId xmlns:p14="http://schemas.microsoft.com/office/powerpoint/2010/main" val="170123377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3"/>
            <a:ext cx="11582400" cy="639097"/>
          </a:xfrm>
        </p:spPr>
        <p:txBody>
          <a:bodyPr/>
          <a:lstStyle>
            <a:lvl1pPr>
              <a:defRPr/>
            </a:lvl1pPr>
          </a:lstStyle>
          <a:p>
            <a:r>
              <a:rPr lang="ja-JP" altLang="en-US"/>
              <a:t>マスター タイトルの書式設定</a:t>
            </a:r>
            <a:endParaRPr lang="ja-JP" altLang="en-US" dirty="0"/>
          </a:p>
        </p:txBody>
      </p:sp>
      <p:sp>
        <p:nvSpPr>
          <p:cNvPr id="3" name="テキスト プレースホル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フッター プレースホルダ 6"/>
          <p:cNvSpPr>
            <a:spLocks noGrp="1"/>
          </p:cNvSpPr>
          <p:nvPr>
            <p:ph type="ftr" sz="quarter" idx="10"/>
          </p:nvPr>
        </p:nvSpPr>
        <p:spPr/>
        <p:txBody>
          <a:bodyPr/>
          <a:lstStyle>
            <a:lvl1pPr>
              <a:defRPr/>
            </a:lvl1pPr>
          </a:lstStyle>
          <a:p>
            <a:endParaRPr kumimoji="1" lang="ja-JP" altLang="en-US"/>
          </a:p>
        </p:txBody>
      </p:sp>
      <p:sp>
        <p:nvSpPr>
          <p:cNvPr id="8" name="スライド番号プレースホルダ 7"/>
          <p:cNvSpPr>
            <a:spLocks noGrp="1"/>
          </p:cNvSpPr>
          <p:nvPr>
            <p:ph type="sldNum" sz="quarter" idx="11"/>
          </p:nvPr>
        </p:nvSpPr>
        <p:spPr/>
        <p:txBody>
          <a:bodyPr/>
          <a:lstStyle>
            <a:lvl1pPr>
              <a:defRPr/>
            </a:lvl1pPr>
          </a:lstStyle>
          <a:p>
            <a:fld id="{9783CB7D-B1D2-4D8E-BC86-4BB62708E64D}" type="slidenum">
              <a:rPr kumimoji="1" lang="ja-JP" altLang="en-US" smtClean="0"/>
              <a:t>‹#›</a:t>
            </a:fld>
            <a:endParaRPr kumimoji="1" lang="ja-JP" altLang="en-US"/>
          </a:p>
        </p:txBody>
      </p:sp>
      <p:sp>
        <p:nvSpPr>
          <p:cNvPr id="9" name="日付プレースホルダ 8"/>
          <p:cNvSpPr>
            <a:spLocks noGrp="1"/>
          </p:cNvSpPr>
          <p:nvPr>
            <p:ph type="dt" sz="half" idx="12"/>
          </p:nvPr>
        </p:nvSpPr>
        <p:spPr/>
        <p:txBody>
          <a:bodyPr/>
          <a:lstStyle>
            <a:lvl1pPr>
              <a:defRPr/>
            </a:lvl1pPr>
          </a:lstStyle>
          <a:p>
            <a:fld id="{3E0CB593-9ED3-4A9A-9C0A-9065D67A24D2}" type="datetimeFigureOut">
              <a:rPr kumimoji="1" lang="ja-JP" altLang="en-US" smtClean="0"/>
              <a:t>2024/3/18</a:t>
            </a:fld>
            <a:endParaRPr kumimoji="1" lang="ja-JP" altLang="en-US"/>
          </a:p>
        </p:txBody>
      </p:sp>
    </p:spTree>
    <p:extLst>
      <p:ext uri="{BB962C8B-B14F-4D97-AF65-F5344CB8AC3E}">
        <p14:creationId xmlns:p14="http://schemas.microsoft.com/office/powerpoint/2010/main" val="307508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フッター プレースホルダ 1"/>
          <p:cNvSpPr>
            <a:spLocks noGrp="1"/>
          </p:cNvSpPr>
          <p:nvPr>
            <p:ph type="ftr" sz="quarter" idx="10"/>
          </p:nvPr>
        </p:nvSpPr>
        <p:spPr/>
        <p:txBody>
          <a:bodyPr/>
          <a:lstStyle>
            <a:lvl1pPr>
              <a:defRPr/>
            </a:lvl1pPr>
          </a:lstStyle>
          <a:p>
            <a:endParaRPr kumimoji="1" lang="ja-JP" altLang="en-US"/>
          </a:p>
        </p:txBody>
      </p:sp>
      <p:sp>
        <p:nvSpPr>
          <p:cNvPr id="3" name="スライド番号プレースホルダ 2"/>
          <p:cNvSpPr>
            <a:spLocks noGrp="1"/>
          </p:cNvSpPr>
          <p:nvPr>
            <p:ph type="sldNum" sz="quarter" idx="11"/>
          </p:nvPr>
        </p:nvSpPr>
        <p:spPr/>
        <p:txBody>
          <a:bodyPr/>
          <a:lstStyle>
            <a:lvl1pPr>
              <a:defRPr/>
            </a:lvl1pPr>
          </a:lstStyle>
          <a:p>
            <a:fld id="{480083D7-52D8-4B66-A041-4895E97BBB65}" type="slidenum">
              <a:rPr kumimoji="1" lang="ja-JP" altLang="en-US" smtClean="0"/>
              <a:t>‹#›</a:t>
            </a:fld>
            <a:endParaRPr kumimoji="1" lang="ja-JP" altLang="en-US"/>
          </a:p>
        </p:txBody>
      </p:sp>
      <p:sp>
        <p:nvSpPr>
          <p:cNvPr id="4" name="日付プレースホルダ 3"/>
          <p:cNvSpPr>
            <a:spLocks noGrp="1"/>
          </p:cNvSpPr>
          <p:nvPr>
            <p:ph type="dt" sz="half" idx="12"/>
          </p:nvPr>
        </p:nvSpPr>
        <p:spPr/>
        <p:txBody>
          <a:bodyPr/>
          <a:lstStyle>
            <a:lvl1pPr>
              <a:defRPr/>
            </a:lvl1pPr>
          </a:lstStyle>
          <a:p>
            <a:fld id="{F25977A8-11AA-4A7B-B540-23280596197F}" type="datetimeFigureOut">
              <a:rPr kumimoji="1" lang="ja-JP" altLang="en-US" smtClean="0"/>
              <a:t>2024/3/18</a:t>
            </a:fld>
            <a:endParaRPr kumimoji="1" lang="ja-JP" altLang="en-US"/>
          </a:p>
        </p:txBody>
      </p:sp>
    </p:spTree>
    <p:extLst>
      <p:ext uri="{BB962C8B-B14F-4D97-AF65-F5344CB8AC3E}">
        <p14:creationId xmlns:p14="http://schemas.microsoft.com/office/powerpoint/2010/main" val="35790745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フッター プレースホルダ 2"/>
          <p:cNvSpPr>
            <a:spLocks noGrp="1"/>
          </p:cNvSpPr>
          <p:nvPr>
            <p:ph type="ftr" sz="quarter" idx="10"/>
          </p:nvPr>
        </p:nvSpPr>
        <p:spPr/>
        <p:txBody>
          <a:bodyPr/>
          <a:lstStyle>
            <a:lvl1pPr>
              <a:defRPr/>
            </a:lvl1pPr>
          </a:lstStyle>
          <a:p>
            <a:endParaRPr kumimoji="1" lang="ja-JP" altLang="en-US"/>
          </a:p>
        </p:txBody>
      </p:sp>
      <p:sp>
        <p:nvSpPr>
          <p:cNvPr id="4" name="スライド番号プレースホルダ 3"/>
          <p:cNvSpPr>
            <a:spLocks noGrp="1"/>
          </p:cNvSpPr>
          <p:nvPr>
            <p:ph type="sldNum" sz="quarter" idx="11"/>
          </p:nvPr>
        </p:nvSpPr>
        <p:spPr/>
        <p:txBody>
          <a:bodyPr/>
          <a:lstStyle>
            <a:lvl1pPr>
              <a:defRPr/>
            </a:lvl1pPr>
          </a:lstStyle>
          <a:p>
            <a:fld id="{9783CB7D-B1D2-4D8E-BC86-4BB62708E64D}" type="slidenum">
              <a:rPr kumimoji="1" lang="ja-JP" altLang="en-US" smtClean="0"/>
              <a:t>‹#›</a:t>
            </a:fld>
            <a:endParaRPr kumimoji="1" lang="ja-JP" altLang="en-US"/>
          </a:p>
        </p:txBody>
      </p:sp>
      <p:sp>
        <p:nvSpPr>
          <p:cNvPr id="5" name="日付プレースホルダ 4"/>
          <p:cNvSpPr>
            <a:spLocks noGrp="1"/>
          </p:cNvSpPr>
          <p:nvPr>
            <p:ph type="dt" sz="half" idx="12"/>
          </p:nvPr>
        </p:nvSpPr>
        <p:spPr/>
        <p:txBody>
          <a:bodyPr/>
          <a:lstStyle>
            <a:lvl1pPr>
              <a:defRPr/>
            </a:lvl1pPr>
          </a:lstStyle>
          <a:p>
            <a:fld id="{3E0CB593-9ED3-4A9A-9C0A-9065D67A24D2}" type="datetimeFigureOut">
              <a:rPr kumimoji="1" lang="ja-JP" altLang="en-US" smtClean="0"/>
              <a:t>2024/3/18</a:t>
            </a:fld>
            <a:endParaRPr kumimoji="1" lang="ja-JP" altLang="en-US"/>
          </a:p>
        </p:txBody>
      </p:sp>
    </p:spTree>
    <p:extLst>
      <p:ext uri="{BB962C8B-B14F-4D97-AF65-F5344CB8AC3E}">
        <p14:creationId xmlns:p14="http://schemas.microsoft.com/office/powerpoint/2010/main" val="29691455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フッター プレースホルダ 1"/>
          <p:cNvSpPr>
            <a:spLocks noGrp="1"/>
          </p:cNvSpPr>
          <p:nvPr>
            <p:ph type="ftr" sz="quarter" idx="10"/>
          </p:nvPr>
        </p:nvSpPr>
        <p:spPr/>
        <p:txBody>
          <a:bodyPr/>
          <a:lstStyle>
            <a:lvl1pPr>
              <a:defRPr/>
            </a:lvl1pPr>
          </a:lstStyle>
          <a:p>
            <a:endParaRPr kumimoji="1" lang="ja-JP" altLang="en-US"/>
          </a:p>
        </p:txBody>
      </p:sp>
      <p:sp>
        <p:nvSpPr>
          <p:cNvPr id="3" name="スライド番号プレースホルダ 2"/>
          <p:cNvSpPr>
            <a:spLocks noGrp="1"/>
          </p:cNvSpPr>
          <p:nvPr>
            <p:ph type="sldNum" sz="quarter" idx="11"/>
          </p:nvPr>
        </p:nvSpPr>
        <p:spPr/>
        <p:txBody>
          <a:bodyPr/>
          <a:lstStyle>
            <a:lvl1pPr>
              <a:defRPr/>
            </a:lvl1pPr>
          </a:lstStyle>
          <a:p>
            <a:fld id="{9783CB7D-B1D2-4D8E-BC86-4BB62708E64D}" type="slidenum">
              <a:rPr kumimoji="1" lang="ja-JP" altLang="en-US" smtClean="0"/>
              <a:t>‹#›</a:t>
            </a:fld>
            <a:endParaRPr kumimoji="1" lang="ja-JP" altLang="en-US"/>
          </a:p>
        </p:txBody>
      </p:sp>
      <p:sp>
        <p:nvSpPr>
          <p:cNvPr id="4" name="日付プレースホルダ 3"/>
          <p:cNvSpPr>
            <a:spLocks noGrp="1"/>
          </p:cNvSpPr>
          <p:nvPr>
            <p:ph type="dt" sz="half" idx="12"/>
          </p:nvPr>
        </p:nvSpPr>
        <p:spPr/>
        <p:txBody>
          <a:bodyPr/>
          <a:lstStyle>
            <a:lvl1pPr>
              <a:defRPr/>
            </a:lvl1pPr>
          </a:lstStyle>
          <a:p>
            <a:fld id="{3E0CB593-9ED3-4A9A-9C0A-9065D67A24D2}" type="datetimeFigureOut">
              <a:rPr kumimoji="1" lang="ja-JP" altLang="en-US" smtClean="0"/>
              <a:t>2024/3/18</a:t>
            </a:fld>
            <a:endParaRPr kumimoji="1" lang="ja-JP" altLang="en-US"/>
          </a:p>
        </p:txBody>
      </p:sp>
    </p:spTree>
    <p:extLst>
      <p:ext uri="{BB962C8B-B14F-4D97-AF65-F5344CB8AC3E}">
        <p14:creationId xmlns:p14="http://schemas.microsoft.com/office/powerpoint/2010/main" val="403986796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105904"/>
            <a:ext cx="7125109" cy="444705"/>
          </a:xfrm>
        </p:spPr>
        <p:txBody>
          <a:bodyPr anchor="b"/>
          <a:lstStyle>
            <a:lvl1pPr algn="l">
              <a:defRPr sz="2000" b="1"/>
            </a:lvl1pPr>
          </a:lstStyle>
          <a:p>
            <a:r>
              <a:rPr lang="ja-JP" altLang="en-US"/>
              <a:t>マスター タイトルの書式設定</a:t>
            </a:r>
            <a:endParaRPr lang="ja-JP" altLang="en-US" dirty="0"/>
          </a:p>
        </p:txBody>
      </p:sp>
      <p:sp>
        <p:nvSpPr>
          <p:cNvPr id="3" name="コンテンツ プレースホルダ 2"/>
          <p:cNvSpPr>
            <a:spLocks noGrp="1"/>
          </p:cNvSpPr>
          <p:nvPr>
            <p:ph idx="1"/>
          </p:nvPr>
        </p:nvSpPr>
        <p:spPr>
          <a:xfrm>
            <a:off x="4766733" y="678429"/>
            <a:ext cx="7425267" cy="54477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104879" y="678429"/>
            <a:ext cx="4515807" cy="54477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フッター プレースホルダ 4"/>
          <p:cNvSpPr>
            <a:spLocks noGrp="1"/>
          </p:cNvSpPr>
          <p:nvPr>
            <p:ph type="ftr" sz="quarter" idx="10"/>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1"/>
          </p:nvPr>
        </p:nvSpPr>
        <p:spPr/>
        <p:txBody>
          <a:bodyPr/>
          <a:lstStyle>
            <a:lvl1pPr>
              <a:defRPr/>
            </a:lvl1pPr>
          </a:lstStyle>
          <a:p>
            <a:fld id="{9783CB7D-B1D2-4D8E-BC86-4BB62708E64D}" type="slidenum">
              <a:rPr kumimoji="1" lang="ja-JP" altLang="en-US" smtClean="0"/>
              <a:t>‹#›</a:t>
            </a:fld>
            <a:endParaRPr kumimoji="1" lang="ja-JP" altLang="en-US"/>
          </a:p>
        </p:txBody>
      </p:sp>
      <p:sp>
        <p:nvSpPr>
          <p:cNvPr id="7" name="日付プレースホルダ 6"/>
          <p:cNvSpPr>
            <a:spLocks noGrp="1"/>
          </p:cNvSpPr>
          <p:nvPr>
            <p:ph type="dt" sz="half" idx="12"/>
          </p:nvPr>
        </p:nvSpPr>
        <p:spPr/>
        <p:txBody>
          <a:bodyPr/>
          <a:lstStyle>
            <a:lvl1pPr>
              <a:defRPr/>
            </a:lvl1pPr>
          </a:lstStyle>
          <a:p>
            <a:fld id="{3E0CB593-9ED3-4A9A-9C0A-9065D67A24D2}" type="datetimeFigureOut">
              <a:rPr kumimoji="1" lang="ja-JP" altLang="en-US" smtClean="0"/>
              <a:t>2024/3/18</a:t>
            </a:fld>
            <a:endParaRPr kumimoji="1" lang="ja-JP" altLang="en-US"/>
          </a:p>
        </p:txBody>
      </p:sp>
    </p:spTree>
    <p:extLst>
      <p:ext uri="{BB962C8B-B14F-4D97-AF65-F5344CB8AC3E}">
        <p14:creationId xmlns:p14="http://schemas.microsoft.com/office/powerpoint/2010/main" val="160471125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マスター タイトルの書式設定</a:t>
            </a:r>
          </a:p>
        </p:txBody>
      </p:sp>
      <p:sp>
        <p:nvSpPr>
          <p:cNvPr id="3" name="図プレースホルダ 2"/>
          <p:cNvSpPr>
            <a:spLocks noGrp="1"/>
          </p:cNvSpPr>
          <p:nvPr>
            <p:ph type="pic" idx="1" hasCustomPrompt="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p>
        </p:txBody>
      </p:sp>
      <p:sp>
        <p:nvSpPr>
          <p:cNvPr id="4" name="テキスト プレースホル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フッター プレースホルダ 4"/>
          <p:cNvSpPr>
            <a:spLocks noGrp="1"/>
          </p:cNvSpPr>
          <p:nvPr>
            <p:ph type="ftr" sz="quarter" idx="10"/>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1"/>
          </p:nvPr>
        </p:nvSpPr>
        <p:spPr/>
        <p:txBody>
          <a:bodyPr/>
          <a:lstStyle>
            <a:lvl1pPr>
              <a:defRPr/>
            </a:lvl1pPr>
          </a:lstStyle>
          <a:p>
            <a:fld id="{9783CB7D-B1D2-4D8E-BC86-4BB62708E64D}" type="slidenum">
              <a:rPr kumimoji="1" lang="ja-JP" altLang="en-US" smtClean="0"/>
              <a:t>‹#›</a:t>
            </a:fld>
            <a:endParaRPr kumimoji="1" lang="ja-JP" altLang="en-US"/>
          </a:p>
        </p:txBody>
      </p:sp>
      <p:sp>
        <p:nvSpPr>
          <p:cNvPr id="7" name="日付プレースホルダ 6"/>
          <p:cNvSpPr>
            <a:spLocks noGrp="1"/>
          </p:cNvSpPr>
          <p:nvPr>
            <p:ph type="dt" sz="half" idx="12"/>
          </p:nvPr>
        </p:nvSpPr>
        <p:spPr/>
        <p:txBody>
          <a:bodyPr/>
          <a:lstStyle>
            <a:lvl1pPr>
              <a:defRPr/>
            </a:lvl1pPr>
          </a:lstStyle>
          <a:p>
            <a:fld id="{3E0CB593-9ED3-4A9A-9C0A-9065D67A24D2}" type="datetimeFigureOut">
              <a:rPr kumimoji="1" lang="ja-JP" altLang="en-US" smtClean="0"/>
              <a:t>2024/3/18</a:t>
            </a:fld>
            <a:endParaRPr kumimoji="1" lang="ja-JP" altLang="en-US"/>
          </a:p>
        </p:txBody>
      </p:sp>
    </p:spTree>
    <p:extLst>
      <p:ext uri="{BB962C8B-B14F-4D97-AF65-F5344CB8AC3E}">
        <p14:creationId xmlns:p14="http://schemas.microsoft.com/office/powerpoint/2010/main" val="33280733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フッター プレースホルダ 3"/>
          <p:cNvSpPr>
            <a:spLocks noGrp="1"/>
          </p:cNvSpPr>
          <p:nvPr>
            <p:ph type="ftr" sz="quarter" idx="10"/>
          </p:nvPr>
        </p:nvSpPr>
        <p:spPr/>
        <p:txBody>
          <a:bodyPr/>
          <a:lstStyle>
            <a:lvl1pPr>
              <a:defRPr/>
            </a:lvl1pPr>
          </a:lstStyle>
          <a:p>
            <a:endParaRPr kumimoji="1" lang="ja-JP" altLang="en-US"/>
          </a:p>
        </p:txBody>
      </p:sp>
      <p:sp>
        <p:nvSpPr>
          <p:cNvPr id="5" name="スライド番号プレースホルダ 4"/>
          <p:cNvSpPr>
            <a:spLocks noGrp="1"/>
          </p:cNvSpPr>
          <p:nvPr>
            <p:ph type="sldNum" sz="quarter" idx="11"/>
          </p:nvPr>
        </p:nvSpPr>
        <p:spPr/>
        <p:txBody>
          <a:bodyPr/>
          <a:lstStyle>
            <a:lvl1pPr>
              <a:defRPr/>
            </a:lvl1pPr>
          </a:lstStyle>
          <a:p>
            <a:fld id="{9783CB7D-B1D2-4D8E-BC86-4BB62708E64D}" type="slidenum">
              <a:rPr kumimoji="1" lang="ja-JP" altLang="en-US" smtClean="0"/>
              <a:t>‹#›</a:t>
            </a:fld>
            <a:endParaRPr kumimoji="1" lang="ja-JP" altLang="en-US"/>
          </a:p>
        </p:txBody>
      </p:sp>
      <p:sp>
        <p:nvSpPr>
          <p:cNvPr id="6" name="日付プレースホルダ 5"/>
          <p:cNvSpPr>
            <a:spLocks noGrp="1"/>
          </p:cNvSpPr>
          <p:nvPr>
            <p:ph type="dt" sz="half" idx="12"/>
          </p:nvPr>
        </p:nvSpPr>
        <p:spPr/>
        <p:txBody>
          <a:bodyPr/>
          <a:lstStyle>
            <a:lvl1pPr>
              <a:defRPr/>
            </a:lvl1pPr>
          </a:lstStyle>
          <a:p>
            <a:fld id="{3E0CB593-9ED3-4A9A-9C0A-9065D67A24D2}" type="datetimeFigureOut">
              <a:rPr kumimoji="1" lang="ja-JP" altLang="en-US" smtClean="0"/>
              <a:t>2024/3/18</a:t>
            </a:fld>
            <a:endParaRPr kumimoji="1" lang="ja-JP" altLang="en-US"/>
          </a:p>
        </p:txBody>
      </p:sp>
    </p:spTree>
    <p:extLst>
      <p:ext uri="{BB962C8B-B14F-4D97-AF65-F5344CB8AC3E}">
        <p14:creationId xmlns:p14="http://schemas.microsoft.com/office/powerpoint/2010/main" val="111502061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144000" y="404816"/>
            <a:ext cx="3048000" cy="6453187"/>
          </a:xfrm>
        </p:spPr>
        <p:txBody>
          <a:bodyPr vert="eaVert"/>
          <a:lstStyle/>
          <a:p>
            <a:r>
              <a:rPr lang="ja-JP" altLang="en-US"/>
              <a:t>マスター タイトルの書式設定</a:t>
            </a:r>
          </a:p>
        </p:txBody>
      </p:sp>
      <p:sp>
        <p:nvSpPr>
          <p:cNvPr id="3" name="縦書きテキスト プレースホルダ 2"/>
          <p:cNvSpPr>
            <a:spLocks noGrp="1"/>
          </p:cNvSpPr>
          <p:nvPr>
            <p:ph type="body" orient="vert" idx="1"/>
          </p:nvPr>
        </p:nvSpPr>
        <p:spPr>
          <a:xfrm>
            <a:off x="0" y="404816"/>
            <a:ext cx="8940800" cy="645318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フッター プレースホルダ 3"/>
          <p:cNvSpPr>
            <a:spLocks noGrp="1"/>
          </p:cNvSpPr>
          <p:nvPr>
            <p:ph type="ftr" sz="quarter" idx="10"/>
          </p:nvPr>
        </p:nvSpPr>
        <p:spPr/>
        <p:txBody>
          <a:bodyPr/>
          <a:lstStyle>
            <a:lvl1pPr>
              <a:defRPr/>
            </a:lvl1pPr>
          </a:lstStyle>
          <a:p>
            <a:endParaRPr kumimoji="1" lang="ja-JP" altLang="en-US"/>
          </a:p>
        </p:txBody>
      </p:sp>
      <p:sp>
        <p:nvSpPr>
          <p:cNvPr id="5" name="スライド番号プレースホルダ 4"/>
          <p:cNvSpPr>
            <a:spLocks noGrp="1"/>
          </p:cNvSpPr>
          <p:nvPr>
            <p:ph type="sldNum" sz="quarter" idx="11"/>
          </p:nvPr>
        </p:nvSpPr>
        <p:spPr/>
        <p:txBody>
          <a:bodyPr/>
          <a:lstStyle>
            <a:lvl1pPr>
              <a:defRPr/>
            </a:lvl1pPr>
          </a:lstStyle>
          <a:p>
            <a:fld id="{9783CB7D-B1D2-4D8E-BC86-4BB62708E64D}" type="slidenum">
              <a:rPr kumimoji="1" lang="ja-JP" altLang="en-US" smtClean="0"/>
              <a:t>‹#›</a:t>
            </a:fld>
            <a:endParaRPr kumimoji="1" lang="ja-JP" altLang="en-US"/>
          </a:p>
        </p:txBody>
      </p:sp>
      <p:sp>
        <p:nvSpPr>
          <p:cNvPr id="6" name="日付プレースホルダ 5"/>
          <p:cNvSpPr>
            <a:spLocks noGrp="1"/>
          </p:cNvSpPr>
          <p:nvPr>
            <p:ph type="dt" sz="half" idx="12"/>
          </p:nvPr>
        </p:nvSpPr>
        <p:spPr/>
        <p:txBody>
          <a:bodyPr/>
          <a:lstStyle>
            <a:lvl1pPr>
              <a:defRPr/>
            </a:lvl1pPr>
          </a:lstStyle>
          <a:p>
            <a:fld id="{3E0CB593-9ED3-4A9A-9C0A-9065D67A24D2}" type="datetimeFigureOut">
              <a:rPr kumimoji="1" lang="ja-JP" altLang="en-US" smtClean="0"/>
              <a:t>2024/3/18</a:t>
            </a:fld>
            <a:endParaRPr kumimoji="1" lang="ja-JP" altLang="en-US"/>
          </a:p>
        </p:txBody>
      </p:sp>
    </p:spTree>
    <p:extLst>
      <p:ext uri="{BB962C8B-B14F-4D97-AF65-F5344CB8AC3E}">
        <p14:creationId xmlns:p14="http://schemas.microsoft.com/office/powerpoint/2010/main" val="391441281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5400"/>
            <a:ext cx="11582400" cy="646113"/>
          </a:xfrm>
        </p:spPr>
        <p:txBody>
          <a:bodyPr/>
          <a:lstStyle/>
          <a:p>
            <a:r>
              <a:rPr lang="ja-JP" altLang="en-US"/>
              <a:t>マスター タイトルの書式設定</a:t>
            </a:r>
            <a:endParaRPr lang="ja-JP" altLang="en-US" dirty="0"/>
          </a:p>
        </p:txBody>
      </p:sp>
      <p:sp>
        <p:nvSpPr>
          <p:cNvPr id="3" name="フッター プレースホルダー 2"/>
          <p:cNvSpPr>
            <a:spLocks noGrp="1"/>
          </p:cNvSpPr>
          <p:nvPr>
            <p:ph type="ftr" sz="quarter" idx="10"/>
          </p:nvPr>
        </p:nvSpPr>
        <p:spPr>
          <a:xfrm>
            <a:off x="4165600" y="6140450"/>
            <a:ext cx="3860800" cy="457200"/>
          </a:xfrm>
        </p:spPr>
        <p:txBody>
          <a:bodyPr/>
          <a:lstStyle>
            <a:lvl1pPr>
              <a:defRPr/>
            </a:lvl1pPr>
          </a:lstStyle>
          <a:p>
            <a:endParaRPr kumimoji="1" lang="ja-JP" altLang="en-US"/>
          </a:p>
        </p:txBody>
      </p:sp>
      <p:sp>
        <p:nvSpPr>
          <p:cNvPr id="4" name="スライド番号プレースホルダー 3"/>
          <p:cNvSpPr>
            <a:spLocks noGrp="1"/>
          </p:cNvSpPr>
          <p:nvPr>
            <p:ph type="sldNum" sz="quarter" idx="11"/>
          </p:nvPr>
        </p:nvSpPr>
        <p:spPr>
          <a:xfrm>
            <a:off x="8303684" y="6092825"/>
            <a:ext cx="2844800" cy="457200"/>
          </a:xfrm>
        </p:spPr>
        <p:txBody>
          <a:bodyPr/>
          <a:lstStyle>
            <a:lvl1pPr>
              <a:defRPr/>
            </a:lvl1pPr>
          </a:lstStyle>
          <a:p>
            <a:fld id="{9783CB7D-B1D2-4D8E-BC86-4BB62708E64D}" type="slidenum">
              <a:rPr kumimoji="1" lang="ja-JP" altLang="en-US" smtClean="0"/>
              <a:t>‹#›</a:t>
            </a:fld>
            <a:endParaRPr kumimoji="1" lang="ja-JP" altLang="en-US"/>
          </a:p>
        </p:txBody>
      </p:sp>
      <p:sp>
        <p:nvSpPr>
          <p:cNvPr id="5" name="日付プレースホルダー 4"/>
          <p:cNvSpPr>
            <a:spLocks noGrp="1"/>
          </p:cNvSpPr>
          <p:nvPr>
            <p:ph type="dt" sz="half" idx="12"/>
          </p:nvPr>
        </p:nvSpPr>
        <p:spPr>
          <a:xfrm>
            <a:off x="609600" y="6092825"/>
            <a:ext cx="2844800" cy="476250"/>
          </a:xfrm>
        </p:spPr>
        <p:txBody>
          <a:bodyPr/>
          <a:lstStyle>
            <a:lvl1pPr>
              <a:defRPr/>
            </a:lvl1pPr>
          </a:lstStyle>
          <a:p>
            <a:fld id="{3E0CB593-9ED3-4A9A-9C0A-9065D67A24D2}" type="datetimeFigureOut">
              <a:rPr kumimoji="1" lang="ja-JP" altLang="en-US" smtClean="0"/>
              <a:t>2024/3/18</a:t>
            </a:fld>
            <a:endParaRPr kumimoji="1" lang="ja-JP" altLang="en-US"/>
          </a:p>
        </p:txBody>
      </p:sp>
    </p:spTree>
    <p:extLst>
      <p:ext uri="{BB962C8B-B14F-4D97-AF65-F5344CB8AC3E}">
        <p14:creationId xmlns:p14="http://schemas.microsoft.com/office/powerpoint/2010/main" val="238293354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3243154"/>
      </p:ext>
    </p:extLst>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type="tx">
  <p:cSld name="タイトル（上）">
    <p:spTree>
      <p:nvGrpSpPr>
        <p:cNvPr id="1" name=""/>
        <p:cNvGrpSpPr/>
        <p:nvPr/>
      </p:nvGrpSpPr>
      <p:grpSpPr>
        <a:xfrm>
          <a:off x="0" y="0"/>
          <a:ext cx="0" cy="0"/>
          <a:chOff x="0" y="0"/>
          <a:chExt cx="0" cy="0"/>
        </a:xfrm>
      </p:grpSpPr>
      <p:sp>
        <p:nvSpPr>
          <p:cNvPr id="16" name="Shape 16"/>
          <p:cNvSpPr>
            <a:spLocks noGrp="1"/>
          </p:cNvSpPr>
          <p:nvPr>
            <p:ph type="title"/>
          </p:nvPr>
        </p:nvSpPr>
        <p:spPr>
          <a:prstGeom prst="rect">
            <a:avLst/>
          </a:prstGeom>
        </p:spPr>
        <p:txBody>
          <a:bodyPr/>
          <a:lstStyle/>
          <a:p>
            <a:pPr lvl="0">
              <a:defRPr sz="1800" cap="none">
                <a:solidFill>
                  <a:srgbClr val="000000"/>
                </a:solidFill>
              </a:defRPr>
            </a:pPr>
            <a:r>
              <a:rPr lang="ja-JP" altLang="en-US" sz="5060" cap="all">
                <a:solidFill>
                  <a:srgbClr val="535353"/>
                </a:solidFill>
              </a:rPr>
              <a:t>マスター タイトルの書式設定</a:t>
            </a:r>
            <a:endParaRPr sz="5060" cap="all">
              <a:solidFill>
                <a:srgbClr val="535353"/>
              </a:solidFill>
            </a:endParaRPr>
          </a:p>
        </p:txBody>
      </p:sp>
    </p:spTree>
    <p:extLst>
      <p:ext uri="{BB962C8B-B14F-4D97-AF65-F5344CB8AC3E}">
        <p14:creationId xmlns:p14="http://schemas.microsoft.com/office/powerpoint/2010/main" val="1911180533"/>
      </p:ext>
    </p:extLst>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_タイトル スライド">
    <p:bg>
      <p:bgPr>
        <a:solidFill>
          <a:schemeClr val="accent2"/>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39320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sz="1350" dirty="0"/>
          </a:p>
        </p:txBody>
      </p:sp>
      <p:sp>
        <p:nvSpPr>
          <p:cNvPr id="2" name="Title 1"/>
          <p:cNvSpPr>
            <a:spLocks noGrp="1"/>
          </p:cNvSpPr>
          <p:nvPr>
            <p:ph type="ctrTitle" hasCustomPrompt="1"/>
          </p:nvPr>
        </p:nvSpPr>
        <p:spPr>
          <a:xfrm>
            <a:off x="347730" y="393198"/>
            <a:ext cx="11477639" cy="2228956"/>
          </a:xfrm>
        </p:spPr>
        <p:txBody>
          <a:bodyPr anchor="t" anchorCtr="0">
            <a:noAutofit/>
          </a:bodyPr>
          <a:lstStyle>
            <a:lvl1pPr algn="l">
              <a:lnSpc>
                <a:spcPct val="100000"/>
              </a:lnSpc>
              <a:defRPr sz="5400" b="1" cap="all" baseline="0">
                <a:solidFill>
                  <a:schemeClr val="tx1"/>
                </a:solidFill>
                <a:effectLst/>
              </a:defRPr>
            </a:lvl1pPr>
          </a:lstStyle>
          <a:p>
            <a:r>
              <a:rPr lang="ja-JP" altLang="en-US" dirty="0"/>
              <a:t>タイトル</a:t>
            </a:r>
            <a:endParaRPr lang="en-US" dirty="0"/>
          </a:p>
        </p:txBody>
      </p:sp>
      <p:sp>
        <p:nvSpPr>
          <p:cNvPr id="3" name="Subtitle 2"/>
          <p:cNvSpPr>
            <a:spLocks noGrp="1"/>
          </p:cNvSpPr>
          <p:nvPr>
            <p:ph type="subTitle" idx="1" hasCustomPrompt="1"/>
          </p:nvPr>
        </p:nvSpPr>
        <p:spPr>
          <a:xfrm>
            <a:off x="3660273" y="3157879"/>
            <a:ext cx="8295507" cy="2049462"/>
          </a:xfrm>
        </p:spPr>
        <p:txBody>
          <a:bodyPr>
            <a:noAutofit/>
          </a:bodyPr>
          <a:lstStyle>
            <a:lvl1pPr marL="0" indent="0" algn="l">
              <a:buNone/>
              <a:defRPr sz="4050">
                <a:solidFill>
                  <a:schemeClr val="tx1"/>
                </a:solidFill>
                <a:latin typeface="+mj-ea"/>
                <a:ea typeface="+mj-ea"/>
              </a:defRPr>
            </a:lvl1pPr>
            <a:lvl2pPr marL="342900" indent="0" algn="ctr">
              <a:buNone/>
              <a:defRPr sz="1650"/>
            </a:lvl2pPr>
            <a:lvl3pPr marL="685800" indent="0" algn="ctr">
              <a:buNone/>
              <a:defRPr sz="165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ja-JP" altLang="en-US" dirty="0"/>
              <a:t>サブタイトル</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96DFF08F-DC6B-4601-B491-B0F83F6DD2DA}" type="datetimeFigureOut">
              <a:rPr lang="en-US" dirty="0"/>
              <a:pPr/>
              <a:t>3/18/2024</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FAB73BC-B049-4115-A692-8D63A059BFB8}" type="slidenum">
              <a:rPr lang="en-US" dirty="0"/>
              <a:pPr/>
              <a:t>‹#›</a:t>
            </a:fld>
            <a:endParaRPr lang="en-US" dirty="0"/>
          </a:p>
        </p:txBody>
      </p:sp>
      <p:pic>
        <p:nvPicPr>
          <p:cNvPr id="8" name="図 7"/>
          <p:cNvPicPr>
            <a:picLocks noChangeAspect="1"/>
          </p:cNvPicPr>
          <p:nvPr userDrawn="1"/>
        </p:nvPicPr>
        <p:blipFill rotWithShape="1">
          <a:blip r:embed="rId2">
            <a:extLst>
              <a:ext uri="{28A0092B-C50C-407E-A947-70E740481C1C}">
                <a14:useLocalDpi xmlns:a14="http://schemas.microsoft.com/office/drawing/2010/main" val="0"/>
              </a:ext>
            </a:extLst>
          </a:blip>
          <a:srcRect l="68090" t="41016" r="1223" b="32591"/>
          <a:stretch/>
        </p:blipFill>
        <p:spPr>
          <a:xfrm>
            <a:off x="305141" y="3072004"/>
            <a:ext cx="3355135" cy="2135339"/>
          </a:xfrm>
          <a:prstGeom prst="rect">
            <a:avLst/>
          </a:prstGeom>
        </p:spPr>
      </p:pic>
    </p:spTree>
    <p:extLst>
      <p:ext uri="{BB962C8B-B14F-4D97-AF65-F5344CB8AC3E}">
        <p14:creationId xmlns:p14="http://schemas.microsoft.com/office/powerpoint/2010/main" val="2058523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a:t>マスター タイトルの書式設定</a:t>
            </a:r>
          </a:p>
        </p:txBody>
      </p:sp>
      <p:sp>
        <p:nvSpPr>
          <p:cNvPr id="3" name="コンテンツ プレースホル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フッター プレースホルダ 4"/>
          <p:cNvSpPr>
            <a:spLocks noGrp="1"/>
          </p:cNvSpPr>
          <p:nvPr>
            <p:ph type="ftr" sz="quarter" idx="10"/>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1"/>
          </p:nvPr>
        </p:nvSpPr>
        <p:spPr/>
        <p:txBody>
          <a:bodyPr/>
          <a:lstStyle>
            <a:lvl1pPr>
              <a:defRPr/>
            </a:lvl1pPr>
          </a:lstStyle>
          <a:p>
            <a:fld id="{480083D7-52D8-4B66-A041-4895E97BBB65}" type="slidenum">
              <a:rPr kumimoji="1" lang="ja-JP" altLang="en-US" smtClean="0"/>
              <a:t>‹#›</a:t>
            </a:fld>
            <a:endParaRPr kumimoji="1" lang="ja-JP" altLang="en-US"/>
          </a:p>
        </p:txBody>
      </p:sp>
      <p:sp>
        <p:nvSpPr>
          <p:cNvPr id="7" name="日付プレースホルダ 6"/>
          <p:cNvSpPr>
            <a:spLocks noGrp="1"/>
          </p:cNvSpPr>
          <p:nvPr>
            <p:ph type="dt" sz="half" idx="12"/>
          </p:nvPr>
        </p:nvSpPr>
        <p:spPr/>
        <p:txBody>
          <a:bodyPr/>
          <a:lstStyle>
            <a:lvl1pPr>
              <a:defRPr/>
            </a:lvl1pPr>
          </a:lstStyle>
          <a:p>
            <a:fld id="{F25977A8-11AA-4A7B-B540-23280596197F}" type="datetimeFigureOut">
              <a:rPr kumimoji="1" lang="ja-JP" altLang="en-US" smtClean="0"/>
              <a:t>2024/3/18</a:t>
            </a:fld>
            <a:endParaRPr kumimoji="1" lang="ja-JP" altLang="en-US"/>
          </a:p>
        </p:txBody>
      </p:sp>
    </p:spTree>
    <p:extLst>
      <p:ext uri="{BB962C8B-B14F-4D97-AF65-F5344CB8AC3E}">
        <p14:creationId xmlns:p14="http://schemas.microsoft.com/office/powerpoint/2010/main" val="380263646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2" name="Group 2"/>
          <p:cNvGrpSpPr/>
          <p:nvPr/>
        </p:nvGrpSpPr>
        <p:grpSpPr bwMode="auto">
          <a:xfrm>
            <a:off x="0" y="0"/>
            <a:ext cx="12192000" cy="6858000"/>
            <a:chOff x="0" y="0"/>
            <a:chExt cx="5760" cy="4320"/>
          </a:xfrm>
        </p:grpSpPr>
        <p:sp>
          <p:nvSpPr>
            <p:cNvPr id="35843"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ln>
            <a:effectLst/>
          </p:spPr>
          <p:txBody>
            <a:bodyPr wrap="none" anchor="ctr"/>
            <a:lstStyle/>
            <a:p>
              <a:pPr algn="ctr"/>
              <a:endParaRPr kumimoji="0" lang="ja-JP" altLang="ja-JP" sz="2400">
                <a:latin typeface="Times New Roman" panose="02020603050405020304" pitchFamily="18" charset="0"/>
              </a:endParaRPr>
            </a:p>
          </p:txBody>
        </p:sp>
        <p:sp>
          <p:nvSpPr>
            <p:cNvPr id="35844" name="Rectangle 4"/>
            <p:cNvSpPr>
              <a:spLocks noChangeArrowheads="1"/>
            </p:cNvSpPr>
            <p:nvPr/>
          </p:nvSpPr>
          <p:spPr bwMode="hidden">
            <a:xfrm>
              <a:off x="1081" y="1065"/>
              <a:ext cx="4679" cy="1596"/>
            </a:xfrm>
            <a:prstGeom prst="rect">
              <a:avLst/>
            </a:prstGeom>
            <a:solidFill>
              <a:schemeClr val="bg2"/>
            </a:solidFill>
            <a:ln w="9525">
              <a:noFill/>
              <a:miter lim="800000"/>
            </a:ln>
          </p:spPr>
          <p:txBody>
            <a:bodyPr/>
            <a:lstStyle/>
            <a:p>
              <a:endParaRPr kumimoji="0" lang="ja-JP" altLang="ja-JP" sz="2400">
                <a:latin typeface="Times New Roman" panose="02020603050405020304" pitchFamily="18" charset="0"/>
              </a:endParaRPr>
            </a:p>
          </p:txBody>
        </p:sp>
        <p:grpSp>
          <p:nvGrpSpPr>
            <p:cNvPr id="3" name="Group 5"/>
            <p:cNvGrpSpPr/>
            <p:nvPr/>
          </p:nvGrpSpPr>
          <p:grpSpPr bwMode="auto">
            <a:xfrm>
              <a:off x="0" y="672"/>
              <a:ext cx="1806" cy="1989"/>
              <a:chOff x="0" y="672"/>
              <a:chExt cx="1806" cy="1989"/>
            </a:xfrm>
          </p:grpSpPr>
          <p:sp>
            <p:nvSpPr>
              <p:cNvPr id="35846" name="Rectangle 6"/>
              <p:cNvSpPr>
                <a:spLocks noChangeArrowheads="1"/>
              </p:cNvSpPr>
              <p:nvPr/>
            </p:nvSpPr>
            <p:spPr bwMode="auto">
              <a:xfrm>
                <a:off x="361" y="2257"/>
                <a:ext cx="363" cy="404"/>
              </a:xfrm>
              <a:prstGeom prst="rect">
                <a:avLst/>
              </a:prstGeom>
              <a:solidFill>
                <a:schemeClr val="accent2"/>
              </a:solidFill>
              <a:ln w="9525">
                <a:noFill/>
                <a:miter lim="800000"/>
              </a:ln>
            </p:spPr>
            <p:txBody>
              <a:bodyPr/>
              <a:lstStyle/>
              <a:p>
                <a:endParaRPr kumimoji="0" lang="ja-JP" altLang="ja-JP" sz="2400">
                  <a:latin typeface="Times New Roman" panose="02020603050405020304" pitchFamily="18" charset="0"/>
                </a:endParaRPr>
              </a:p>
            </p:txBody>
          </p:sp>
          <p:sp>
            <p:nvSpPr>
              <p:cNvPr id="35847" name="Rectangle 7"/>
              <p:cNvSpPr>
                <a:spLocks noChangeArrowheads="1"/>
              </p:cNvSpPr>
              <p:nvPr/>
            </p:nvSpPr>
            <p:spPr bwMode="auto">
              <a:xfrm>
                <a:off x="1081" y="1065"/>
                <a:ext cx="362" cy="405"/>
              </a:xfrm>
              <a:prstGeom prst="rect">
                <a:avLst/>
              </a:prstGeom>
              <a:solidFill>
                <a:schemeClr val="folHlink"/>
              </a:solidFill>
              <a:ln w="9525">
                <a:noFill/>
                <a:miter lim="800000"/>
              </a:ln>
            </p:spPr>
            <p:txBody>
              <a:bodyPr/>
              <a:lstStyle/>
              <a:p>
                <a:endParaRPr kumimoji="0" lang="ja-JP" altLang="ja-JP" sz="2400">
                  <a:latin typeface="Times New Roman" panose="02020603050405020304" pitchFamily="18" charset="0"/>
                </a:endParaRPr>
              </a:p>
            </p:txBody>
          </p:sp>
          <p:sp>
            <p:nvSpPr>
              <p:cNvPr id="35848" name="Rectangle 8"/>
              <p:cNvSpPr>
                <a:spLocks noChangeArrowheads="1"/>
              </p:cNvSpPr>
              <p:nvPr/>
            </p:nvSpPr>
            <p:spPr bwMode="auto">
              <a:xfrm>
                <a:off x="1437" y="672"/>
                <a:ext cx="369" cy="400"/>
              </a:xfrm>
              <a:prstGeom prst="rect">
                <a:avLst/>
              </a:prstGeom>
              <a:solidFill>
                <a:schemeClr val="folHlink"/>
              </a:solidFill>
              <a:ln w="9525">
                <a:noFill/>
                <a:miter lim="800000"/>
              </a:ln>
            </p:spPr>
            <p:txBody>
              <a:bodyPr/>
              <a:lstStyle/>
              <a:p>
                <a:endParaRPr kumimoji="0" lang="ja-JP" altLang="ja-JP" sz="2400">
                  <a:latin typeface="Times New Roman" panose="02020603050405020304" pitchFamily="18" charset="0"/>
                </a:endParaRPr>
              </a:p>
            </p:txBody>
          </p:sp>
          <p:sp>
            <p:nvSpPr>
              <p:cNvPr id="35849" name="Rectangle 9"/>
              <p:cNvSpPr>
                <a:spLocks noChangeArrowheads="1"/>
              </p:cNvSpPr>
              <p:nvPr/>
            </p:nvSpPr>
            <p:spPr bwMode="auto">
              <a:xfrm>
                <a:off x="719" y="2257"/>
                <a:ext cx="368" cy="404"/>
              </a:xfrm>
              <a:prstGeom prst="rect">
                <a:avLst/>
              </a:prstGeom>
              <a:solidFill>
                <a:schemeClr val="bg2"/>
              </a:solidFill>
              <a:ln w="9525">
                <a:noFill/>
                <a:miter lim="800000"/>
              </a:ln>
            </p:spPr>
            <p:txBody>
              <a:bodyPr/>
              <a:lstStyle/>
              <a:p>
                <a:endParaRPr kumimoji="0" lang="ja-JP" altLang="ja-JP" sz="2400">
                  <a:latin typeface="Times New Roman" panose="02020603050405020304" pitchFamily="18" charset="0"/>
                </a:endParaRPr>
              </a:p>
            </p:txBody>
          </p:sp>
          <p:sp>
            <p:nvSpPr>
              <p:cNvPr id="35850" name="Rectangle 10"/>
              <p:cNvSpPr>
                <a:spLocks noChangeArrowheads="1"/>
              </p:cNvSpPr>
              <p:nvPr/>
            </p:nvSpPr>
            <p:spPr bwMode="auto">
              <a:xfrm>
                <a:off x="1437" y="1065"/>
                <a:ext cx="369" cy="405"/>
              </a:xfrm>
              <a:prstGeom prst="rect">
                <a:avLst/>
              </a:prstGeom>
              <a:solidFill>
                <a:schemeClr val="accent2"/>
              </a:solidFill>
              <a:ln w="9525">
                <a:noFill/>
                <a:miter lim="800000"/>
              </a:ln>
            </p:spPr>
            <p:txBody>
              <a:bodyPr/>
              <a:lstStyle/>
              <a:p>
                <a:endParaRPr kumimoji="0" lang="ja-JP" altLang="ja-JP" sz="2400">
                  <a:latin typeface="Times New Roman" panose="02020603050405020304" pitchFamily="18" charset="0"/>
                </a:endParaRPr>
              </a:p>
            </p:txBody>
          </p:sp>
          <p:sp>
            <p:nvSpPr>
              <p:cNvPr id="35851" name="Rectangle 11"/>
              <p:cNvSpPr>
                <a:spLocks noChangeArrowheads="1"/>
              </p:cNvSpPr>
              <p:nvPr/>
            </p:nvSpPr>
            <p:spPr bwMode="auto">
              <a:xfrm>
                <a:off x="719" y="1464"/>
                <a:ext cx="368" cy="399"/>
              </a:xfrm>
              <a:prstGeom prst="rect">
                <a:avLst/>
              </a:prstGeom>
              <a:solidFill>
                <a:schemeClr val="folHlink"/>
              </a:solidFill>
              <a:ln w="9525">
                <a:noFill/>
                <a:miter lim="800000"/>
              </a:ln>
            </p:spPr>
            <p:txBody>
              <a:bodyPr/>
              <a:lstStyle/>
              <a:p>
                <a:endParaRPr kumimoji="0" lang="ja-JP" altLang="ja-JP" sz="2400">
                  <a:latin typeface="Times New Roman" panose="02020603050405020304" pitchFamily="18" charset="0"/>
                </a:endParaRPr>
              </a:p>
            </p:txBody>
          </p:sp>
          <p:sp>
            <p:nvSpPr>
              <p:cNvPr id="35852" name="Rectangle 12"/>
              <p:cNvSpPr>
                <a:spLocks noChangeArrowheads="1"/>
              </p:cNvSpPr>
              <p:nvPr/>
            </p:nvSpPr>
            <p:spPr bwMode="auto">
              <a:xfrm>
                <a:off x="0" y="1464"/>
                <a:ext cx="367" cy="399"/>
              </a:xfrm>
              <a:prstGeom prst="rect">
                <a:avLst/>
              </a:prstGeom>
              <a:solidFill>
                <a:schemeClr val="bg2"/>
              </a:solidFill>
              <a:ln w="9525">
                <a:noFill/>
                <a:miter lim="800000"/>
              </a:ln>
            </p:spPr>
            <p:txBody>
              <a:bodyPr/>
              <a:lstStyle/>
              <a:p>
                <a:endParaRPr kumimoji="0" lang="ja-JP" altLang="ja-JP" sz="2400">
                  <a:latin typeface="Times New Roman" panose="02020603050405020304" pitchFamily="18" charset="0"/>
                </a:endParaRPr>
              </a:p>
            </p:txBody>
          </p:sp>
          <p:sp>
            <p:nvSpPr>
              <p:cNvPr id="35853" name="Rectangle 13"/>
              <p:cNvSpPr>
                <a:spLocks noChangeArrowheads="1"/>
              </p:cNvSpPr>
              <p:nvPr/>
            </p:nvSpPr>
            <p:spPr bwMode="auto">
              <a:xfrm>
                <a:off x="1081" y="1464"/>
                <a:ext cx="362" cy="399"/>
              </a:xfrm>
              <a:prstGeom prst="rect">
                <a:avLst/>
              </a:prstGeom>
              <a:solidFill>
                <a:schemeClr val="accent2"/>
              </a:solidFill>
              <a:ln w="9525">
                <a:noFill/>
                <a:miter lim="800000"/>
              </a:ln>
            </p:spPr>
            <p:txBody>
              <a:bodyPr/>
              <a:lstStyle/>
              <a:p>
                <a:endParaRPr kumimoji="0" lang="ja-JP" altLang="ja-JP" sz="2400">
                  <a:latin typeface="Times New Roman" panose="02020603050405020304" pitchFamily="18" charset="0"/>
                </a:endParaRPr>
              </a:p>
            </p:txBody>
          </p:sp>
          <p:sp>
            <p:nvSpPr>
              <p:cNvPr id="35854" name="Rectangle 14"/>
              <p:cNvSpPr>
                <a:spLocks noChangeArrowheads="1"/>
              </p:cNvSpPr>
              <p:nvPr/>
            </p:nvSpPr>
            <p:spPr bwMode="auto">
              <a:xfrm>
                <a:off x="361" y="1857"/>
                <a:ext cx="363" cy="406"/>
              </a:xfrm>
              <a:prstGeom prst="rect">
                <a:avLst/>
              </a:prstGeom>
              <a:solidFill>
                <a:schemeClr val="folHlink"/>
              </a:solidFill>
              <a:ln w="9525">
                <a:noFill/>
                <a:miter lim="800000"/>
              </a:ln>
            </p:spPr>
            <p:txBody>
              <a:bodyPr/>
              <a:lstStyle/>
              <a:p>
                <a:endParaRPr kumimoji="0" lang="ja-JP" altLang="ja-JP" sz="2400">
                  <a:latin typeface="Times New Roman" panose="02020603050405020304" pitchFamily="18" charset="0"/>
                </a:endParaRPr>
              </a:p>
            </p:txBody>
          </p:sp>
          <p:sp>
            <p:nvSpPr>
              <p:cNvPr id="35855" name="Rectangle 15"/>
              <p:cNvSpPr>
                <a:spLocks noChangeArrowheads="1"/>
              </p:cNvSpPr>
              <p:nvPr/>
            </p:nvSpPr>
            <p:spPr bwMode="auto">
              <a:xfrm>
                <a:off x="719" y="1857"/>
                <a:ext cx="368" cy="406"/>
              </a:xfrm>
              <a:prstGeom prst="rect">
                <a:avLst/>
              </a:prstGeom>
              <a:solidFill>
                <a:schemeClr val="accent2"/>
              </a:solidFill>
              <a:ln w="9525">
                <a:noFill/>
                <a:miter lim="800000"/>
              </a:ln>
            </p:spPr>
            <p:txBody>
              <a:bodyPr/>
              <a:lstStyle/>
              <a:p>
                <a:endParaRPr kumimoji="0" lang="ja-JP" altLang="ja-JP" sz="2400">
                  <a:latin typeface="Times New Roman" panose="02020603050405020304" pitchFamily="18" charset="0"/>
                </a:endParaRPr>
              </a:p>
            </p:txBody>
          </p:sp>
        </p:grpSp>
      </p:grpSp>
      <p:sp>
        <p:nvSpPr>
          <p:cNvPr id="35856" name="Rectangle 16"/>
          <p:cNvSpPr>
            <a:spLocks noGrp="1" noChangeArrowheads="1"/>
          </p:cNvSpPr>
          <p:nvPr>
            <p:ph type="dt" sz="half" idx="2"/>
          </p:nvPr>
        </p:nvSpPr>
        <p:spPr>
          <a:xfrm>
            <a:off x="609600" y="6248400"/>
            <a:ext cx="2844800" cy="457200"/>
          </a:xfrm>
        </p:spPr>
        <p:txBody>
          <a:bodyPr/>
          <a:lstStyle>
            <a:lvl1pPr>
              <a:defRPr/>
            </a:lvl1pPr>
          </a:lstStyle>
          <a:p>
            <a:fld id="{3E0CB593-9ED3-4A9A-9C0A-9065D67A24D2}" type="datetimeFigureOut">
              <a:rPr kumimoji="1" lang="ja-JP" altLang="en-US" smtClean="0"/>
              <a:t>2024/3/18</a:t>
            </a:fld>
            <a:endParaRPr kumimoji="1" lang="ja-JP" altLang="en-US"/>
          </a:p>
        </p:txBody>
      </p:sp>
      <p:sp>
        <p:nvSpPr>
          <p:cNvPr id="35857" name="Rectangle 17"/>
          <p:cNvSpPr>
            <a:spLocks noGrp="1" noChangeArrowheads="1"/>
          </p:cNvSpPr>
          <p:nvPr>
            <p:ph type="ftr" sz="quarter" idx="3"/>
          </p:nvPr>
        </p:nvSpPr>
        <p:spPr/>
        <p:txBody>
          <a:bodyPr/>
          <a:lstStyle>
            <a:lvl1pPr>
              <a:defRPr/>
            </a:lvl1pPr>
          </a:lstStyle>
          <a:p>
            <a:endParaRPr kumimoji="1" lang="ja-JP" altLang="en-US"/>
          </a:p>
        </p:txBody>
      </p:sp>
      <p:sp>
        <p:nvSpPr>
          <p:cNvPr id="35858" name="Rectangle 18"/>
          <p:cNvSpPr>
            <a:spLocks noGrp="1" noChangeArrowheads="1"/>
          </p:cNvSpPr>
          <p:nvPr>
            <p:ph type="sldNum" sz="quarter" idx="4"/>
          </p:nvPr>
        </p:nvSpPr>
        <p:spPr/>
        <p:txBody>
          <a:bodyPr/>
          <a:lstStyle>
            <a:lvl1pPr>
              <a:defRPr/>
            </a:lvl1pPr>
          </a:lstStyle>
          <a:p>
            <a:fld id="{9783CB7D-B1D2-4D8E-BC86-4BB62708E64D}" type="slidenum">
              <a:rPr kumimoji="1" lang="ja-JP" altLang="en-US" smtClean="0"/>
              <a:t>‹#›</a:t>
            </a:fld>
            <a:endParaRPr kumimoji="1" lang="ja-JP" altLang="en-US"/>
          </a:p>
        </p:txBody>
      </p:sp>
      <p:sp>
        <p:nvSpPr>
          <p:cNvPr id="35859" name="Rectangle 19"/>
          <p:cNvSpPr>
            <a:spLocks noGrp="1" noChangeArrowheads="1"/>
          </p:cNvSpPr>
          <p:nvPr>
            <p:ph type="ctrTitle"/>
          </p:nvPr>
        </p:nvSpPr>
        <p:spPr>
          <a:xfrm>
            <a:off x="2295896" y="1700213"/>
            <a:ext cx="9896104" cy="2520950"/>
          </a:xfrm>
        </p:spPr>
        <p:txBody>
          <a:bodyPr/>
          <a:lstStyle>
            <a:lvl1pPr algn="r">
              <a:defRPr sz="4200">
                <a:solidFill>
                  <a:srgbClr val="FFFFFF"/>
                </a:solidFill>
              </a:defRPr>
            </a:lvl1pPr>
          </a:lstStyle>
          <a:p>
            <a:r>
              <a:rPr lang="ja-JP" altLang="en-US"/>
              <a:t>マスター タイトルの書式設定</a:t>
            </a:r>
            <a:endParaRPr lang="ja-JP" altLang="en-US" dirty="0"/>
          </a:p>
        </p:txBody>
      </p:sp>
      <p:sp>
        <p:nvSpPr>
          <p:cNvPr id="35860" name="Rectangle 20"/>
          <p:cNvSpPr>
            <a:spLocks noGrp="1" noChangeArrowheads="1"/>
          </p:cNvSpPr>
          <p:nvPr>
            <p:ph type="subTitle" idx="1"/>
          </p:nvPr>
        </p:nvSpPr>
        <p:spPr>
          <a:xfrm>
            <a:off x="4175787" y="4221088"/>
            <a:ext cx="8026400" cy="1752600"/>
          </a:xfrm>
        </p:spPr>
        <p:txBody>
          <a:bodyPr/>
          <a:lstStyle>
            <a:lvl1pPr marL="0" indent="0" algn="r">
              <a:buFont typeface="Wingdings" panose="05000000000000000000" pitchFamily="2" charset="2"/>
              <a:buNone/>
              <a:defRPr sz="2800">
                <a:solidFill>
                  <a:schemeClr val="tx1"/>
                </a:solidFill>
              </a:defRPr>
            </a:lvl1pPr>
          </a:lstStyle>
          <a:p>
            <a:r>
              <a:rPr lang="ja-JP" altLang="en-US"/>
              <a:t>マスター サブタイトルの書式設定</a:t>
            </a:r>
            <a:endParaRPr lang="ja-JP" altLang="en-US" dirty="0"/>
          </a:p>
        </p:txBody>
      </p:sp>
      <p:pic>
        <p:nvPicPr>
          <p:cNvPr id="35861" name="Picture 21" descr="nuelogo"/>
          <p:cNvPicPr>
            <a:picLocks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0920536" y="0"/>
            <a:ext cx="1137600" cy="1137600"/>
          </a:xfrm>
          <a:prstGeom prst="rect">
            <a:avLst/>
          </a:prstGeom>
          <a:noFill/>
        </p:spPr>
      </p:pic>
      <p:pic>
        <p:nvPicPr>
          <p:cNvPr id="23" name="Picture 2" descr="nuelogo"/>
          <p:cNvPicPr>
            <a:picLocks noChangeAspect="1" noChangeArrowheads="1"/>
          </p:cNvPicPr>
          <p:nvPr/>
        </p:nvPicPr>
        <p:blipFill>
          <a:blip r:embed="rId3" cstate="print">
            <a:clrChange>
              <a:clrFrom>
                <a:srgbClr val="FFFFFF"/>
              </a:clrFrom>
              <a:clrTo>
                <a:srgbClr val="FFFFFF">
                  <a:alpha val="0"/>
                </a:srgbClr>
              </a:clrTo>
            </a:clrChange>
          </a:blip>
          <a:stretch>
            <a:fillRect/>
          </a:stretch>
        </p:blipFill>
        <p:spPr bwMode="auto">
          <a:xfrm>
            <a:off x="11149045" y="5733256"/>
            <a:ext cx="1042956" cy="1116012"/>
          </a:xfrm>
          <a:prstGeom prst="rect">
            <a:avLst/>
          </a:prstGeom>
          <a:noFill/>
        </p:spPr>
      </p:pic>
    </p:spTree>
    <p:extLst>
      <p:ext uri="{BB962C8B-B14F-4D97-AF65-F5344CB8AC3E}">
        <p14:creationId xmlns:p14="http://schemas.microsoft.com/office/powerpoint/2010/main" val="402020889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idx="1"/>
          </p:nvPr>
        </p:nvSpPr>
        <p:spPr>
          <a:xfrm>
            <a:off x="0" y="692696"/>
            <a:ext cx="12192000" cy="5876478"/>
          </a:xfrm>
        </p:spPr>
        <p:txBody>
          <a:bodyPr lIns="0" tIns="0" rIns="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4" name="フッター プレースホルダ 3"/>
          <p:cNvSpPr>
            <a:spLocks noGrp="1"/>
          </p:cNvSpPr>
          <p:nvPr>
            <p:ph type="ftr" sz="quarter" idx="10"/>
          </p:nvPr>
        </p:nvSpPr>
        <p:spPr/>
        <p:txBody>
          <a:bodyPr/>
          <a:lstStyle>
            <a:lvl1pPr>
              <a:defRPr/>
            </a:lvl1pPr>
          </a:lstStyle>
          <a:p>
            <a:endParaRPr kumimoji="1" lang="ja-JP" altLang="en-US"/>
          </a:p>
        </p:txBody>
      </p:sp>
      <p:sp>
        <p:nvSpPr>
          <p:cNvPr id="5" name="スライド番号プレースホルダ 4"/>
          <p:cNvSpPr>
            <a:spLocks noGrp="1"/>
          </p:cNvSpPr>
          <p:nvPr>
            <p:ph type="sldNum" sz="quarter" idx="11"/>
          </p:nvPr>
        </p:nvSpPr>
        <p:spPr/>
        <p:txBody>
          <a:bodyPr/>
          <a:lstStyle>
            <a:lvl1pPr>
              <a:defRPr/>
            </a:lvl1pPr>
          </a:lstStyle>
          <a:p>
            <a:fld id="{9783CB7D-B1D2-4D8E-BC86-4BB62708E64D}" type="slidenum">
              <a:rPr kumimoji="1" lang="ja-JP" altLang="en-US" smtClean="0"/>
              <a:t>‹#›</a:t>
            </a:fld>
            <a:endParaRPr kumimoji="1" lang="ja-JP" altLang="en-US"/>
          </a:p>
        </p:txBody>
      </p:sp>
      <p:sp>
        <p:nvSpPr>
          <p:cNvPr id="6" name="日付プレースホルダ 5"/>
          <p:cNvSpPr>
            <a:spLocks noGrp="1"/>
          </p:cNvSpPr>
          <p:nvPr>
            <p:ph type="dt" sz="half" idx="12"/>
          </p:nvPr>
        </p:nvSpPr>
        <p:spPr/>
        <p:txBody>
          <a:bodyPr/>
          <a:lstStyle>
            <a:lvl1pPr>
              <a:defRPr/>
            </a:lvl1pPr>
          </a:lstStyle>
          <a:p>
            <a:fld id="{3E0CB593-9ED3-4A9A-9C0A-9065D67A24D2}" type="datetimeFigureOut">
              <a:rPr kumimoji="1" lang="ja-JP" altLang="en-US" smtClean="0"/>
              <a:t>2024/3/18</a:t>
            </a:fld>
            <a:endParaRPr kumimoji="1" lang="ja-JP" altLang="en-US"/>
          </a:p>
        </p:txBody>
      </p:sp>
    </p:spTree>
    <p:extLst>
      <p:ext uri="{BB962C8B-B14F-4D97-AF65-F5344CB8AC3E}">
        <p14:creationId xmlns:p14="http://schemas.microsoft.com/office/powerpoint/2010/main" val="2926861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マスター タイトルの書式設定</a:t>
            </a:r>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フッター プレースホルダ 3"/>
          <p:cNvSpPr>
            <a:spLocks noGrp="1"/>
          </p:cNvSpPr>
          <p:nvPr>
            <p:ph type="ftr" sz="quarter" idx="10"/>
          </p:nvPr>
        </p:nvSpPr>
        <p:spPr/>
        <p:txBody>
          <a:bodyPr/>
          <a:lstStyle>
            <a:lvl1pPr>
              <a:defRPr/>
            </a:lvl1pPr>
          </a:lstStyle>
          <a:p>
            <a:endParaRPr kumimoji="1" lang="ja-JP" altLang="en-US"/>
          </a:p>
        </p:txBody>
      </p:sp>
      <p:sp>
        <p:nvSpPr>
          <p:cNvPr id="5" name="スライド番号プレースホルダ 4"/>
          <p:cNvSpPr>
            <a:spLocks noGrp="1"/>
          </p:cNvSpPr>
          <p:nvPr>
            <p:ph type="sldNum" sz="quarter" idx="11"/>
          </p:nvPr>
        </p:nvSpPr>
        <p:spPr/>
        <p:txBody>
          <a:bodyPr/>
          <a:lstStyle>
            <a:lvl1pPr>
              <a:defRPr/>
            </a:lvl1pPr>
          </a:lstStyle>
          <a:p>
            <a:fld id="{9783CB7D-B1D2-4D8E-BC86-4BB62708E64D}" type="slidenum">
              <a:rPr kumimoji="1" lang="ja-JP" altLang="en-US" smtClean="0"/>
              <a:t>‹#›</a:t>
            </a:fld>
            <a:endParaRPr kumimoji="1" lang="ja-JP" altLang="en-US"/>
          </a:p>
        </p:txBody>
      </p:sp>
      <p:sp>
        <p:nvSpPr>
          <p:cNvPr id="6" name="日付プレースホルダ 5"/>
          <p:cNvSpPr>
            <a:spLocks noGrp="1"/>
          </p:cNvSpPr>
          <p:nvPr>
            <p:ph type="dt" sz="half" idx="12"/>
          </p:nvPr>
        </p:nvSpPr>
        <p:spPr/>
        <p:txBody>
          <a:bodyPr/>
          <a:lstStyle>
            <a:lvl1pPr>
              <a:defRPr/>
            </a:lvl1pPr>
          </a:lstStyle>
          <a:p>
            <a:fld id="{3E0CB593-9ED3-4A9A-9C0A-9065D67A24D2}" type="datetimeFigureOut">
              <a:rPr kumimoji="1" lang="ja-JP" altLang="en-US" smtClean="0"/>
              <a:t>2024/3/18</a:t>
            </a:fld>
            <a:endParaRPr kumimoji="1" lang="ja-JP" altLang="en-US"/>
          </a:p>
        </p:txBody>
      </p:sp>
    </p:spTree>
    <p:extLst>
      <p:ext uri="{BB962C8B-B14F-4D97-AF65-F5344CB8AC3E}">
        <p14:creationId xmlns:p14="http://schemas.microsoft.com/office/powerpoint/2010/main" val="292893183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sz="half" idx="1"/>
          </p:nvPr>
        </p:nvSpPr>
        <p:spPr>
          <a:xfrm>
            <a:off x="0" y="692696"/>
            <a:ext cx="5994400" cy="6165304"/>
          </a:xfrm>
        </p:spPr>
        <p:txBody>
          <a:bodyPr lIns="0" tIns="0" rIns="0" bIns="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0" y="692696"/>
            <a:ext cx="5994400" cy="6165304"/>
          </a:xfrm>
        </p:spPr>
        <p:txBody>
          <a:bodyPr lIns="0" tIns="0" rIns="0" bIns="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フッター プレースホルダ 4"/>
          <p:cNvSpPr>
            <a:spLocks noGrp="1"/>
          </p:cNvSpPr>
          <p:nvPr>
            <p:ph type="ftr" sz="quarter" idx="10"/>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1"/>
          </p:nvPr>
        </p:nvSpPr>
        <p:spPr/>
        <p:txBody>
          <a:bodyPr/>
          <a:lstStyle>
            <a:lvl1pPr>
              <a:defRPr/>
            </a:lvl1pPr>
          </a:lstStyle>
          <a:p>
            <a:fld id="{9783CB7D-B1D2-4D8E-BC86-4BB62708E64D}" type="slidenum">
              <a:rPr kumimoji="1" lang="ja-JP" altLang="en-US" smtClean="0"/>
              <a:t>‹#›</a:t>
            </a:fld>
            <a:endParaRPr kumimoji="1" lang="ja-JP" altLang="en-US"/>
          </a:p>
        </p:txBody>
      </p:sp>
      <p:sp>
        <p:nvSpPr>
          <p:cNvPr id="7" name="日付プレースホルダ 6"/>
          <p:cNvSpPr>
            <a:spLocks noGrp="1"/>
          </p:cNvSpPr>
          <p:nvPr>
            <p:ph type="dt" sz="half" idx="12"/>
          </p:nvPr>
        </p:nvSpPr>
        <p:spPr/>
        <p:txBody>
          <a:bodyPr/>
          <a:lstStyle>
            <a:lvl1pPr>
              <a:defRPr/>
            </a:lvl1pPr>
          </a:lstStyle>
          <a:p>
            <a:fld id="{3E0CB593-9ED3-4A9A-9C0A-9065D67A24D2}" type="datetimeFigureOut">
              <a:rPr kumimoji="1" lang="ja-JP" altLang="en-US" smtClean="0"/>
              <a:t>2024/3/18</a:t>
            </a:fld>
            <a:endParaRPr kumimoji="1" lang="ja-JP" altLang="en-US"/>
          </a:p>
        </p:txBody>
      </p:sp>
    </p:spTree>
    <p:extLst>
      <p:ext uri="{BB962C8B-B14F-4D97-AF65-F5344CB8AC3E}">
        <p14:creationId xmlns:p14="http://schemas.microsoft.com/office/powerpoint/2010/main" val="141120252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1"/>
            <a:ext cx="11582400" cy="639097"/>
          </a:xfrm>
        </p:spPr>
        <p:txBody>
          <a:bodyPr/>
          <a:lstStyle>
            <a:lvl1pPr>
              <a:defRPr/>
            </a:lvl1pPr>
          </a:lstStyle>
          <a:p>
            <a:r>
              <a:rPr lang="ja-JP" altLang="en-US"/>
              <a:t>マスター タイトルの書式設定</a:t>
            </a:r>
            <a:endParaRPr lang="ja-JP" altLang="en-US" dirty="0"/>
          </a:p>
        </p:txBody>
      </p:sp>
      <p:sp>
        <p:nvSpPr>
          <p:cNvPr id="3" name="テキスト プレースホル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フッター プレースホルダ 6"/>
          <p:cNvSpPr>
            <a:spLocks noGrp="1"/>
          </p:cNvSpPr>
          <p:nvPr>
            <p:ph type="ftr" sz="quarter" idx="10"/>
          </p:nvPr>
        </p:nvSpPr>
        <p:spPr/>
        <p:txBody>
          <a:bodyPr/>
          <a:lstStyle>
            <a:lvl1pPr>
              <a:defRPr/>
            </a:lvl1pPr>
          </a:lstStyle>
          <a:p>
            <a:endParaRPr kumimoji="1" lang="ja-JP" altLang="en-US"/>
          </a:p>
        </p:txBody>
      </p:sp>
      <p:sp>
        <p:nvSpPr>
          <p:cNvPr id="8" name="スライド番号プレースホルダ 7"/>
          <p:cNvSpPr>
            <a:spLocks noGrp="1"/>
          </p:cNvSpPr>
          <p:nvPr>
            <p:ph type="sldNum" sz="quarter" idx="11"/>
          </p:nvPr>
        </p:nvSpPr>
        <p:spPr/>
        <p:txBody>
          <a:bodyPr/>
          <a:lstStyle>
            <a:lvl1pPr>
              <a:defRPr/>
            </a:lvl1pPr>
          </a:lstStyle>
          <a:p>
            <a:fld id="{9783CB7D-B1D2-4D8E-BC86-4BB62708E64D}" type="slidenum">
              <a:rPr kumimoji="1" lang="ja-JP" altLang="en-US" smtClean="0"/>
              <a:t>‹#›</a:t>
            </a:fld>
            <a:endParaRPr kumimoji="1" lang="ja-JP" altLang="en-US"/>
          </a:p>
        </p:txBody>
      </p:sp>
      <p:sp>
        <p:nvSpPr>
          <p:cNvPr id="9" name="日付プレースホルダ 8"/>
          <p:cNvSpPr>
            <a:spLocks noGrp="1"/>
          </p:cNvSpPr>
          <p:nvPr>
            <p:ph type="dt" sz="half" idx="12"/>
          </p:nvPr>
        </p:nvSpPr>
        <p:spPr/>
        <p:txBody>
          <a:bodyPr/>
          <a:lstStyle>
            <a:lvl1pPr>
              <a:defRPr/>
            </a:lvl1pPr>
          </a:lstStyle>
          <a:p>
            <a:fld id="{3E0CB593-9ED3-4A9A-9C0A-9065D67A24D2}" type="datetimeFigureOut">
              <a:rPr kumimoji="1" lang="ja-JP" altLang="en-US" smtClean="0"/>
              <a:t>2024/3/18</a:t>
            </a:fld>
            <a:endParaRPr kumimoji="1" lang="ja-JP" altLang="en-US"/>
          </a:p>
        </p:txBody>
      </p:sp>
    </p:spTree>
    <p:extLst>
      <p:ext uri="{BB962C8B-B14F-4D97-AF65-F5344CB8AC3E}">
        <p14:creationId xmlns:p14="http://schemas.microsoft.com/office/powerpoint/2010/main" val="416733269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フッター プレースホルダ 2"/>
          <p:cNvSpPr>
            <a:spLocks noGrp="1"/>
          </p:cNvSpPr>
          <p:nvPr>
            <p:ph type="ftr" sz="quarter" idx="10"/>
          </p:nvPr>
        </p:nvSpPr>
        <p:spPr/>
        <p:txBody>
          <a:bodyPr/>
          <a:lstStyle>
            <a:lvl1pPr>
              <a:defRPr/>
            </a:lvl1pPr>
          </a:lstStyle>
          <a:p>
            <a:endParaRPr kumimoji="1" lang="ja-JP" altLang="en-US"/>
          </a:p>
        </p:txBody>
      </p:sp>
      <p:sp>
        <p:nvSpPr>
          <p:cNvPr id="4" name="スライド番号プレースホルダ 3"/>
          <p:cNvSpPr>
            <a:spLocks noGrp="1"/>
          </p:cNvSpPr>
          <p:nvPr>
            <p:ph type="sldNum" sz="quarter" idx="11"/>
          </p:nvPr>
        </p:nvSpPr>
        <p:spPr/>
        <p:txBody>
          <a:bodyPr/>
          <a:lstStyle>
            <a:lvl1pPr>
              <a:defRPr/>
            </a:lvl1pPr>
          </a:lstStyle>
          <a:p>
            <a:fld id="{9783CB7D-B1D2-4D8E-BC86-4BB62708E64D}" type="slidenum">
              <a:rPr kumimoji="1" lang="ja-JP" altLang="en-US" smtClean="0"/>
              <a:t>‹#›</a:t>
            </a:fld>
            <a:endParaRPr kumimoji="1" lang="ja-JP" altLang="en-US"/>
          </a:p>
        </p:txBody>
      </p:sp>
      <p:sp>
        <p:nvSpPr>
          <p:cNvPr id="5" name="日付プレースホルダ 4"/>
          <p:cNvSpPr>
            <a:spLocks noGrp="1"/>
          </p:cNvSpPr>
          <p:nvPr>
            <p:ph type="dt" sz="half" idx="12"/>
          </p:nvPr>
        </p:nvSpPr>
        <p:spPr/>
        <p:txBody>
          <a:bodyPr/>
          <a:lstStyle>
            <a:lvl1pPr>
              <a:defRPr/>
            </a:lvl1pPr>
          </a:lstStyle>
          <a:p>
            <a:fld id="{3E0CB593-9ED3-4A9A-9C0A-9065D67A24D2}" type="datetimeFigureOut">
              <a:rPr kumimoji="1" lang="ja-JP" altLang="en-US" smtClean="0"/>
              <a:t>2024/3/18</a:t>
            </a:fld>
            <a:endParaRPr kumimoji="1" lang="ja-JP" altLang="en-US"/>
          </a:p>
        </p:txBody>
      </p:sp>
    </p:spTree>
    <p:extLst>
      <p:ext uri="{BB962C8B-B14F-4D97-AF65-F5344CB8AC3E}">
        <p14:creationId xmlns:p14="http://schemas.microsoft.com/office/powerpoint/2010/main" val="326384799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フッター プレースホルダ 1"/>
          <p:cNvSpPr>
            <a:spLocks noGrp="1"/>
          </p:cNvSpPr>
          <p:nvPr>
            <p:ph type="ftr" sz="quarter" idx="10"/>
          </p:nvPr>
        </p:nvSpPr>
        <p:spPr/>
        <p:txBody>
          <a:bodyPr/>
          <a:lstStyle>
            <a:lvl1pPr>
              <a:defRPr/>
            </a:lvl1pPr>
          </a:lstStyle>
          <a:p>
            <a:endParaRPr kumimoji="1" lang="ja-JP" altLang="en-US"/>
          </a:p>
        </p:txBody>
      </p:sp>
      <p:sp>
        <p:nvSpPr>
          <p:cNvPr id="3" name="スライド番号プレースホルダ 2"/>
          <p:cNvSpPr>
            <a:spLocks noGrp="1"/>
          </p:cNvSpPr>
          <p:nvPr>
            <p:ph type="sldNum" sz="quarter" idx="11"/>
          </p:nvPr>
        </p:nvSpPr>
        <p:spPr/>
        <p:txBody>
          <a:bodyPr/>
          <a:lstStyle>
            <a:lvl1pPr>
              <a:defRPr/>
            </a:lvl1pPr>
          </a:lstStyle>
          <a:p>
            <a:fld id="{9783CB7D-B1D2-4D8E-BC86-4BB62708E64D}" type="slidenum">
              <a:rPr kumimoji="1" lang="ja-JP" altLang="en-US" smtClean="0"/>
              <a:t>‹#›</a:t>
            </a:fld>
            <a:endParaRPr kumimoji="1" lang="ja-JP" altLang="en-US"/>
          </a:p>
        </p:txBody>
      </p:sp>
      <p:sp>
        <p:nvSpPr>
          <p:cNvPr id="4" name="日付プレースホルダ 3"/>
          <p:cNvSpPr>
            <a:spLocks noGrp="1"/>
          </p:cNvSpPr>
          <p:nvPr>
            <p:ph type="dt" sz="half" idx="12"/>
          </p:nvPr>
        </p:nvSpPr>
        <p:spPr/>
        <p:txBody>
          <a:bodyPr/>
          <a:lstStyle>
            <a:lvl1pPr>
              <a:defRPr/>
            </a:lvl1pPr>
          </a:lstStyle>
          <a:p>
            <a:fld id="{3E0CB593-9ED3-4A9A-9C0A-9065D67A24D2}" type="datetimeFigureOut">
              <a:rPr kumimoji="1" lang="ja-JP" altLang="en-US" smtClean="0"/>
              <a:t>2024/3/18</a:t>
            </a:fld>
            <a:endParaRPr kumimoji="1" lang="ja-JP" altLang="en-US"/>
          </a:p>
        </p:txBody>
      </p:sp>
    </p:spTree>
    <p:extLst>
      <p:ext uri="{BB962C8B-B14F-4D97-AF65-F5344CB8AC3E}">
        <p14:creationId xmlns:p14="http://schemas.microsoft.com/office/powerpoint/2010/main" val="269125087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105902"/>
            <a:ext cx="7125109" cy="444705"/>
          </a:xfrm>
        </p:spPr>
        <p:txBody>
          <a:bodyPr anchor="b"/>
          <a:lstStyle>
            <a:lvl1pPr algn="l">
              <a:defRPr sz="2000" b="1"/>
            </a:lvl1pPr>
          </a:lstStyle>
          <a:p>
            <a:r>
              <a:rPr lang="ja-JP" altLang="en-US"/>
              <a:t>マスター タイトルの書式設定</a:t>
            </a:r>
            <a:endParaRPr lang="ja-JP" altLang="en-US" dirty="0"/>
          </a:p>
        </p:txBody>
      </p:sp>
      <p:sp>
        <p:nvSpPr>
          <p:cNvPr id="3" name="コンテンツ プレースホルダ 2"/>
          <p:cNvSpPr>
            <a:spLocks noGrp="1"/>
          </p:cNvSpPr>
          <p:nvPr>
            <p:ph idx="1"/>
          </p:nvPr>
        </p:nvSpPr>
        <p:spPr>
          <a:xfrm>
            <a:off x="4766733" y="678427"/>
            <a:ext cx="7425267" cy="54477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104878" y="678427"/>
            <a:ext cx="4515807" cy="54477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フッター プレースホルダ 4"/>
          <p:cNvSpPr>
            <a:spLocks noGrp="1"/>
          </p:cNvSpPr>
          <p:nvPr>
            <p:ph type="ftr" sz="quarter" idx="10"/>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1"/>
          </p:nvPr>
        </p:nvSpPr>
        <p:spPr/>
        <p:txBody>
          <a:bodyPr/>
          <a:lstStyle>
            <a:lvl1pPr>
              <a:defRPr/>
            </a:lvl1pPr>
          </a:lstStyle>
          <a:p>
            <a:fld id="{9783CB7D-B1D2-4D8E-BC86-4BB62708E64D}" type="slidenum">
              <a:rPr kumimoji="1" lang="ja-JP" altLang="en-US" smtClean="0"/>
              <a:t>‹#›</a:t>
            </a:fld>
            <a:endParaRPr kumimoji="1" lang="ja-JP" altLang="en-US"/>
          </a:p>
        </p:txBody>
      </p:sp>
      <p:sp>
        <p:nvSpPr>
          <p:cNvPr id="7" name="日付プレースホルダ 6"/>
          <p:cNvSpPr>
            <a:spLocks noGrp="1"/>
          </p:cNvSpPr>
          <p:nvPr>
            <p:ph type="dt" sz="half" idx="12"/>
          </p:nvPr>
        </p:nvSpPr>
        <p:spPr/>
        <p:txBody>
          <a:bodyPr/>
          <a:lstStyle>
            <a:lvl1pPr>
              <a:defRPr/>
            </a:lvl1pPr>
          </a:lstStyle>
          <a:p>
            <a:fld id="{3E0CB593-9ED3-4A9A-9C0A-9065D67A24D2}" type="datetimeFigureOut">
              <a:rPr kumimoji="1" lang="ja-JP" altLang="en-US" smtClean="0"/>
              <a:t>2024/3/18</a:t>
            </a:fld>
            <a:endParaRPr kumimoji="1" lang="ja-JP" altLang="en-US"/>
          </a:p>
        </p:txBody>
      </p:sp>
    </p:spTree>
    <p:extLst>
      <p:ext uri="{BB962C8B-B14F-4D97-AF65-F5344CB8AC3E}">
        <p14:creationId xmlns:p14="http://schemas.microsoft.com/office/powerpoint/2010/main" val="374165847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マスター タイトルの書式設定</a:t>
            </a:r>
          </a:p>
        </p:txBody>
      </p:sp>
      <p:sp>
        <p:nvSpPr>
          <p:cNvPr id="3" name="図プレースホルダ 2"/>
          <p:cNvSpPr>
            <a:spLocks noGrp="1"/>
          </p:cNvSpPr>
          <p:nvPr>
            <p:ph type="pic" idx="1" hasCustomPrompt="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p>
        </p:txBody>
      </p:sp>
      <p:sp>
        <p:nvSpPr>
          <p:cNvPr id="4" name="テキスト プレースホル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フッター プレースホルダ 4"/>
          <p:cNvSpPr>
            <a:spLocks noGrp="1"/>
          </p:cNvSpPr>
          <p:nvPr>
            <p:ph type="ftr" sz="quarter" idx="10"/>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1"/>
          </p:nvPr>
        </p:nvSpPr>
        <p:spPr/>
        <p:txBody>
          <a:bodyPr/>
          <a:lstStyle>
            <a:lvl1pPr>
              <a:defRPr/>
            </a:lvl1pPr>
          </a:lstStyle>
          <a:p>
            <a:fld id="{9783CB7D-B1D2-4D8E-BC86-4BB62708E64D}" type="slidenum">
              <a:rPr kumimoji="1" lang="ja-JP" altLang="en-US" smtClean="0"/>
              <a:t>‹#›</a:t>
            </a:fld>
            <a:endParaRPr kumimoji="1" lang="ja-JP" altLang="en-US"/>
          </a:p>
        </p:txBody>
      </p:sp>
      <p:sp>
        <p:nvSpPr>
          <p:cNvPr id="7" name="日付プレースホルダ 6"/>
          <p:cNvSpPr>
            <a:spLocks noGrp="1"/>
          </p:cNvSpPr>
          <p:nvPr>
            <p:ph type="dt" sz="half" idx="12"/>
          </p:nvPr>
        </p:nvSpPr>
        <p:spPr/>
        <p:txBody>
          <a:bodyPr/>
          <a:lstStyle>
            <a:lvl1pPr>
              <a:defRPr/>
            </a:lvl1pPr>
          </a:lstStyle>
          <a:p>
            <a:fld id="{3E0CB593-9ED3-4A9A-9C0A-9065D67A24D2}" type="datetimeFigureOut">
              <a:rPr kumimoji="1" lang="ja-JP" altLang="en-US" smtClean="0"/>
              <a:t>2024/3/18</a:t>
            </a:fld>
            <a:endParaRPr kumimoji="1" lang="ja-JP" altLang="en-US"/>
          </a:p>
        </p:txBody>
      </p:sp>
    </p:spTree>
    <p:extLst>
      <p:ext uri="{BB962C8B-B14F-4D97-AF65-F5344CB8AC3E}">
        <p14:creationId xmlns:p14="http://schemas.microsoft.com/office/powerpoint/2010/main" val="393034246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フッター プレースホルダ 3"/>
          <p:cNvSpPr>
            <a:spLocks noGrp="1"/>
          </p:cNvSpPr>
          <p:nvPr>
            <p:ph type="ftr" sz="quarter" idx="10"/>
          </p:nvPr>
        </p:nvSpPr>
        <p:spPr/>
        <p:txBody>
          <a:bodyPr/>
          <a:lstStyle>
            <a:lvl1pPr>
              <a:defRPr/>
            </a:lvl1pPr>
          </a:lstStyle>
          <a:p>
            <a:endParaRPr kumimoji="1" lang="ja-JP" altLang="en-US"/>
          </a:p>
        </p:txBody>
      </p:sp>
      <p:sp>
        <p:nvSpPr>
          <p:cNvPr id="5" name="スライド番号プレースホルダ 4"/>
          <p:cNvSpPr>
            <a:spLocks noGrp="1"/>
          </p:cNvSpPr>
          <p:nvPr>
            <p:ph type="sldNum" sz="quarter" idx="11"/>
          </p:nvPr>
        </p:nvSpPr>
        <p:spPr/>
        <p:txBody>
          <a:bodyPr/>
          <a:lstStyle>
            <a:lvl1pPr>
              <a:defRPr/>
            </a:lvl1pPr>
          </a:lstStyle>
          <a:p>
            <a:fld id="{9783CB7D-B1D2-4D8E-BC86-4BB62708E64D}" type="slidenum">
              <a:rPr kumimoji="1" lang="ja-JP" altLang="en-US" smtClean="0"/>
              <a:t>‹#›</a:t>
            </a:fld>
            <a:endParaRPr kumimoji="1" lang="ja-JP" altLang="en-US"/>
          </a:p>
        </p:txBody>
      </p:sp>
      <p:sp>
        <p:nvSpPr>
          <p:cNvPr id="6" name="日付プレースホルダ 5"/>
          <p:cNvSpPr>
            <a:spLocks noGrp="1"/>
          </p:cNvSpPr>
          <p:nvPr>
            <p:ph type="dt" sz="half" idx="12"/>
          </p:nvPr>
        </p:nvSpPr>
        <p:spPr/>
        <p:txBody>
          <a:bodyPr/>
          <a:lstStyle>
            <a:lvl1pPr>
              <a:defRPr/>
            </a:lvl1pPr>
          </a:lstStyle>
          <a:p>
            <a:fld id="{3E0CB593-9ED3-4A9A-9C0A-9065D67A24D2}" type="datetimeFigureOut">
              <a:rPr kumimoji="1" lang="ja-JP" altLang="en-US" smtClean="0"/>
              <a:t>2024/3/18</a:t>
            </a:fld>
            <a:endParaRPr kumimoji="1" lang="ja-JP" altLang="en-US"/>
          </a:p>
        </p:txBody>
      </p:sp>
    </p:spTree>
    <p:extLst>
      <p:ext uri="{BB962C8B-B14F-4D97-AF65-F5344CB8AC3E}">
        <p14:creationId xmlns:p14="http://schemas.microsoft.com/office/powerpoint/2010/main" val="239982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マスター タイトルの書式設定</a:t>
            </a:r>
          </a:p>
        </p:txBody>
      </p:sp>
      <p:sp>
        <p:nvSpPr>
          <p:cNvPr id="3" name="図プレースホル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p>
        </p:txBody>
      </p:sp>
      <p:sp>
        <p:nvSpPr>
          <p:cNvPr id="4" name="テキスト プレースホル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フッター プレースホルダ 4"/>
          <p:cNvSpPr>
            <a:spLocks noGrp="1"/>
          </p:cNvSpPr>
          <p:nvPr>
            <p:ph type="ftr" sz="quarter" idx="10"/>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1"/>
          </p:nvPr>
        </p:nvSpPr>
        <p:spPr/>
        <p:txBody>
          <a:bodyPr/>
          <a:lstStyle>
            <a:lvl1pPr>
              <a:defRPr/>
            </a:lvl1pPr>
          </a:lstStyle>
          <a:p>
            <a:fld id="{480083D7-52D8-4B66-A041-4895E97BBB65}" type="slidenum">
              <a:rPr kumimoji="1" lang="ja-JP" altLang="en-US" smtClean="0"/>
              <a:t>‹#›</a:t>
            </a:fld>
            <a:endParaRPr kumimoji="1" lang="ja-JP" altLang="en-US"/>
          </a:p>
        </p:txBody>
      </p:sp>
      <p:sp>
        <p:nvSpPr>
          <p:cNvPr id="7" name="日付プレースホルダ 6"/>
          <p:cNvSpPr>
            <a:spLocks noGrp="1"/>
          </p:cNvSpPr>
          <p:nvPr>
            <p:ph type="dt" sz="half" idx="12"/>
          </p:nvPr>
        </p:nvSpPr>
        <p:spPr/>
        <p:txBody>
          <a:bodyPr/>
          <a:lstStyle>
            <a:lvl1pPr>
              <a:defRPr/>
            </a:lvl1pPr>
          </a:lstStyle>
          <a:p>
            <a:fld id="{F25977A8-11AA-4A7B-B540-23280596197F}" type="datetimeFigureOut">
              <a:rPr kumimoji="1" lang="ja-JP" altLang="en-US" smtClean="0"/>
              <a:t>2024/3/18</a:t>
            </a:fld>
            <a:endParaRPr kumimoji="1" lang="ja-JP" altLang="en-US"/>
          </a:p>
        </p:txBody>
      </p:sp>
    </p:spTree>
    <p:extLst>
      <p:ext uri="{BB962C8B-B14F-4D97-AF65-F5344CB8AC3E}">
        <p14:creationId xmlns:p14="http://schemas.microsoft.com/office/powerpoint/2010/main" val="169646222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144000" y="404814"/>
            <a:ext cx="3048000" cy="6453187"/>
          </a:xfrm>
        </p:spPr>
        <p:txBody>
          <a:bodyPr vert="eaVert"/>
          <a:lstStyle/>
          <a:p>
            <a:r>
              <a:rPr lang="ja-JP" altLang="en-US"/>
              <a:t>マスター タイトルの書式設定</a:t>
            </a:r>
          </a:p>
        </p:txBody>
      </p:sp>
      <p:sp>
        <p:nvSpPr>
          <p:cNvPr id="3" name="縦書きテキスト プレースホルダ 2"/>
          <p:cNvSpPr>
            <a:spLocks noGrp="1"/>
          </p:cNvSpPr>
          <p:nvPr>
            <p:ph type="body" orient="vert" idx="1"/>
          </p:nvPr>
        </p:nvSpPr>
        <p:spPr>
          <a:xfrm>
            <a:off x="0" y="404814"/>
            <a:ext cx="8940800" cy="645318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フッター プレースホルダ 3"/>
          <p:cNvSpPr>
            <a:spLocks noGrp="1"/>
          </p:cNvSpPr>
          <p:nvPr>
            <p:ph type="ftr" sz="quarter" idx="10"/>
          </p:nvPr>
        </p:nvSpPr>
        <p:spPr/>
        <p:txBody>
          <a:bodyPr/>
          <a:lstStyle>
            <a:lvl1pPr>
              <a:defRPr/>
            </a:lvl1pPr>
          </a:lstStyle>
          <a:p>
            <a:endParaRPr kumimoji="1" lang="ja-JP" altLang="en-US"/>
          </a:p>
        </p:txBody>
      </p:sp>
      <p:sp>
        <p:nvSpPr>
          <p:cNvPr id="5" name="スライド番号プレースホルダ 4"/>
          <p:cNvSpPr>
            <a:spLocks noGrp="1"/>
          </p:cNvSpPr>
          <p:nvPr>
            <p:ph type="sldNum" sz="quarter" idx="11"/>
          </p:nvPr>
        </p:nvSpPr>
        <p:spPr/>
        <p:txBody>
          <a:bodyPr/>
          <a:lstStyle>
            <a:lvl1pPr>
              <a:defRPr/>
            </a:lvl1pPr>
          </a:lstStyle>
          <a:p>
            <a:fld id="{9783CB7D-B1D2-4D8E-BC86-4BB62708E64D}" type="slidenum">
              <a:rPr kumimoji="1" lang="ja-JP" altLang="en-US" smtClean="0"/>
              <a:t>‹#›</a:t>
            </a:fld>
            <a:endParaRPr kumimoji="1" lang="ja-JP" altLang="en-US"/>
          </a:p>
        </p:txBody>
      </p:sp>
      <p:sp>
        <p:nvSpPr>
          <p:cNvPr id="6" name="日付プレースホルダ 5"/>
          <p:cNvSpPr>
            <a:spLocks noGrp="1"/>
          </p:cNvSpPr>
          <p:nvPr>
            <p:ph type="dt" sz="half" idx="12"/>
          </p:nvPr>
        </p:nvSpPr>
        <p:spPr/>
        <p:txBody>
          <a:bodyPr/>
          <a:lstStyle>
            <a:lvl1pPr>
              <a:defRPr/>
            </a:lvl1pPr>
          </a:lstStyle>
          <a:p>
            <a:fld id="{3E0CB593-9ED3-4A9A-9C0A-9065D67A24D2}" type="datetimeFigureOut">
              <a:rPr kumimoji="1" lang="ja-JP" altLang="en-US" smtClean="0"/>
              <a:t>2024/3/18</a:t>
            </a:fld>
            <a:endParaRPr kumimoji="1" lang="ja-JP" altLang="en-US"/>
          </a:p>
        </p:txBody>
      </p:sp>
    </p:spTree>
    <p:extLst>
      <p:ext uri="{BB962C8B-B14F-4D97-AF65-F5344CB8AC3E}">
        <p14:creationId xmlns:p14="http://schemas.microsoft.com/office/powerpoint/2010/main" val="259232646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5400"/>
            <a:ext cx="11582400" cy="646113"/>
          </a:xfrm>
        </p:spPr>
        <p:txBody>
          <a:bodyPr/>
          <a:lstStyle/>
          <a:p>
            <a:r>
              <a:rPr lang="ja-JP" altLang="en-US"/>
              <a:t>マスター タイトルの書式設定</a:t>
            </a:r>
            <a:endParaRPr lang="ja-JP" altLang="en-US" dirty="0"/>
          </a:p>
        </p:txBody>
      </p:sp>
      <p:sp>
        <p:nvSpPr>
          <p:cNvPr id="3" name="フッター プレースホルダー 2"/>
          <p:cNvSpPr>
            <a:spLocks noGrp="1"/>
          </p:cNvSpPr>
          <p:nvPr>
            <p:ph type="ftr" sz="quarter" idx="10"/>
          </p:nvPr>
        </p:nvSpPr>
        <p:spPr>
          <a:xfrm>
            <a:off x="4165600" y="6140450"/>
            <a:ext cx="3860800" cy="457200"/>
          </a:xfrm>
        </p:spPr>
        <p:txBody>
          <a:bodyPr/>
          <a:lstStyle>
            <a:lvl1pPr>
              <a:defRPr/>
            </a:lvl1pPr>
          </a:lstStyle>
          <a:p>
            <a:endParaRPr kumimoji="1" lang="ja-JP" altLang="en-US"/>
          </a:p>
        </p:txBody>
      </p:sp>
      <p:sp>
        <p:nvSpPr>
          <p:cNvPr id="4" name="スライド番号プレースホルダー 3"/>
          <p:cNvSpPr>
            <a:spLocks noGrp="1"/>
          </p:cNvSpPr>
          <p:nvPr>
            <p:ph type="sldNum" sz="quarter" idx="11"/>
          </p:nvPr>
        </p:nvSpPr>
        <p:spPr>
          <a:xfrm>
            <a:off x="8303684" y="6092825"/>
            <a:ext cx="2844800" cy="457200"/>
          </a:xfrm>
        </p:spPr>
        <p:txBody>
          <a:bodyPr/>
          <a:lstStyle>
            <a:lvl1pPr>
              <a:defRPr/>
            </a:lvl1pPr>
          </a:lstStyle>
          <a:p>
            <a:fld id="{9783CB7D-B1D2-4D8E-BC86-4BB62708E64D}" type="slidenum">
              <a:rPr kumimoji="1" lang="ja-JP" altLang="en-US" smtClean="0"/>
              <a:t>‹#›</a:t>
            </a:fld>
            <a:endParaRPr kumimoji="1" lang="ja-JP" altLang="en-US"/>
          </a:p>
        </p:txBody>
      </p:sp>
      <p:sp>
        <p:nvSpPr>
          <p:cNvPr id="5" name="日付プレースホルダー 4"/>
          <p:cNvSpPr>
            <a:spLocks noGrp="1"/>
          </p:cNvSpPr>
          <p:nvPr>
            <p:ph type="dt" sz="half" idx="12"/>
          </p:nvPr>
        </p:nvSpPr>
        <p:spPr>
          <a:xfrm>
            <a:off x="609600" y="6092825"/>
            <a:ext cx="2844800" cy="476250"/>
          </a:xfrm>
        </p:spPr>
        <p:txBody>
          <a:bodyPr/>
          <a:lstStyle>
            <a:lvl1pPr>
              <a:defRPr/>
            </a:lvl1pPr>
          </a:lstStyle>
          <a:p>
            <a:fld id="{3E0CB593-9ED3-4A9A-9C0A-9065D67A24D2}" type="datetimeFigureOut">
              <a:rPr kumimoji="1" lang="ja-JP" altLang="en-US" smtClean="0"/>
              <a:t>2024/3/18</a:t>
            </a:fld>
            <a:endParaRPr kumimoji="1" lang="ja-JP" altLang="en-US"/>
          </a:p>
        </p:txBody>
      </p:sp>
    </p:spTree>
    <p:extLst>
      <p:ext uri="{BB962C8B-B14F-4D97-AF65-F5344CB8AC3E}">
        <p14:creationId xmlns:p14="http://schemas.microsoft.com/office/powerpoint/2010/main" val="375345066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3907898"/>
      </p:ext>
    </p:extLst>
  </p:cSld>
  <p:clrMapOvr>
    <a:masterClrMapping/>
  </p:clrMapOvr>
  <p:transition spd="med"/>
</p:sldLayout>
</file>

<file path=ppt/slideLayouts/slideLayout93.xml><?xml version="1.0" encoding="utf-8"?>
<p:sldLayout xmlns:a="http://schemas.openxmlformats.org/drawingml/2006/main" xmlns:r="http://schemas.openxmlformats.org/officeDocument/2006/relationships" xmlns:p="http://schemas.openxmlformats.org/presentationml/2006/main" type="tx">
  <p:cSld name="タイトル（上）">
    <p:spTree>
      <p:nvGrpSpPr>
        <p:cNvPr id="1" name=""/>
        <p:cNvGrpSpPr/>
        <p:nvPr/>
      </p:nvGrpSpPr>
      <p:grpSpPr>
        <a:xfrm>
          <a:off x="0" y="0"/>
          <a:ext cx="0" cy="0"/>
          <a:chOff x="0" y="0"/>
          <a:chExt cx="0" cy="0"/>
        </a:xfrm>
      </p:grpSpPr>
      <p:sp>
        <p:nvSpPr>
          <p:cNvPr id="16" name="Shape 16"/>
          <p:cNvSpPr>
            <a:spLocks noGrp="1"/>
          </p:cNvSpPr>
          <p:nvPr>
            <p:ph type="title"/>
          </p:nvPr>
        </p:nvSpPr>
        <p:spPr>
          <a:prstGeom prst="rect">
            <a:avLst/>
          </a:prstGeom>
        </p:spPr>
        <p:txBody>
          <a:bodyPr>
            <a:noAutofit/>
          </a:bodyPr>
          <a:lstStyle>
            <a:lvl1pPr>
              <a:defRPr sz="4800">
                <a:solidFill>
                  <a:schemeClr val="tx1"/>
                </a:solidFill>
              </a:defRPr>
            </a:lvl1pPr>
          </a:lstStyle>
          <a:p>
            <a:pPr lvl="0">
              <a:defRPr sz="1800" cap="none">
                <a:solidFill>
                  <a:srgbClr val="000000"/>
                </a:solidFill>
              </a:defRPr>
            </a:pPr>
            <a:r>
              <a:rPr lang="ja-JP" altLang="en-US" sz="5060" cap="all">
                <a:solidFill>
                  <a:srgbClr val="535353"/>
                </a:solidFill>
              </a:rPr>
              <a:t>マスター タイトルの書式設定</a:t>
            </a:r>
            <a:endParaRPr sz="5060" cap="all" dirty="0">
              <a:solidFill>
                <a:srgbClr val="535353"/>
              </a:solidFill>
            </a:endParaRPr>
          </a:p>
        </p:txBody>
      </p:sp>
    </p:spTree>
    <p:extLst>
      <p:ext uri="{BB962C8B-B14F-4D97-AF65-F5344CB8AC3E}">
        <p14:creationId xmlns:p14="http://schemas.microsoft.com/office/powerpoint/2010/main" val="2126011391"/>
      </p:ext>
    </p:extLst>
  </p:cSld>
  <p:clrMapOvr>
    <a:masterClrMapping/>
  </p:clrMapOvr>
  <p:transition spd="med"/>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1_タイトル スライド">
    <p:bg>
      <p:bgPr>
        <a:solidFill>
          <a:schemeClr val="accent2"/>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3680" y="836712"/>
            <a:ext cx="11724640" cy="576064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sz="1350" dirty="0"/>
          </a:p>
        </p:txBody>
      </p:sp>
      <p:sp>
        <p:nvSpPr>
          <p:cNvPr id="2" name="Title 1"/>
          <p:cNvSpPr>
            <a:spLocks noGrp="1"/>
          </p:cNvSpPr>
          <p:nvPr>
            <p:ph type="ctrTitle" hasCustomPrompt="1"/>
          </p:nvPr>
        </p:nvSpPr>
        <p:spPr>
          <a:xfrm>
            <a:off x="714361" y="-49243"/>
            <a:ext cx="11477639" cy="501591"/>
          </a:xfrm>
        </p:spPr>
        <p:txBody>
          <a:bodyPr anchor="t" anchorCtr="0">
            <a:noAutofit/>
          </a:bodyPr>
          <a:lstStyle>
            <a:lvl1pPr algn="l">
              <a:lnSpc>
                <a:spcPct val="100000"/>
              </a:lnSpc>
              <a:defRPr sz="5400" b="1" cap="all" baseline="0">
                <a:solidFill>
                  <a:schemeClr val="tx1"/>
                </a:solidFill>
                <a:effectLst/>
              </a:defRPr>
            </a:lvl1pPr>
          </a:lstStyle>
          <a:p>
            <a:r>
              <a:rPr lang="ja-JP" altLang="en-US" dirty="0"/>
              <a:t>タイトル</a:t>
            </a:r>
            <a:endParaRPr lang="en-US" dirty="0"/>
          </a:p>
        </p:txBody>
      </p:sp>
      <p:sp>
        <p:nvSpPr>
          <p:cNvPr id="3" name="Subtitle 2"/>
          <p:cNvSpPr>
            <a:spLocks noGrp="1"/>
          </p:cNvSpPr>
          <p:nvPr>
            <p:ph type="subTitle" idx="1" hasCustomPrompt="1"/>
          </p:nvPr>
        </p:nvSpPr>
        <p:spPr>
          <a:xfrm>
            <a:off x="4463819" y="3157879"/>
            <a:ext cx="6688416" cy="2049462"/>
          </a:xfrm>
        </p:spPr>
        <p:txBody>
          <a:bodyPr>
            <a:noAutofit/>
          </a:bodyPr>
          <a:lstStyle>
            <a:lvl1pPr marL="0" indent="0" algn="l">
              <a:buNone/>
              <a:defRPr sz="4050">
                <a:solidFill>
                  <a:schemeClr val="tx1"/>
                </a:solidFill>
                <a:latin typeface="+mj-ea"/>
                <a:ea typeface="+mj-ea"/>
              </a:defRPr>
            </a:lvl1pPr>
            <a:lvl2pPr marL="342900" indent="0" algn="ctr">
              <a:buNone/>
              <a:defRPr sz="1650"/>
            </a:lvl2pPr>
            <a:lvl3pPr marL="685800" indent="0" algn="ctr">
              <a:buNone/>
              <a:defRPr sz="165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ja-JP" altLang="en-US" dirty="0"/>
              <a:t>サブタイトル</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96DFF08F-DC6B-4601-B491-B0F83F6DD2DA}" type="datetimeFigureOut">
              <a:rPr lang="en-US" dirty="0"/>
              <a:pPr/>
              <a:t>3/18/2024</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FAB73BC-B049-4115-A692-8D63A059BFB8}" type="slidenum">
              <a:rPr lang="en-US" dirty="0"/>
              <a:pPr/>
              <a:t>‹#›</a:t>
            </a:fld>
            <a:endParaRPr lang="en-US" dirty="0"/>
          </a:p>
        </p:txBody>
      </p:sp>
      <p:pic>
        <p:nvPicPr>
          <p:cNvPr id="8" name="図 7"/>
          <p:cNvPicPr>
            <a:picLocks noChangeAspect="1"/>
          </p:cNvPicPr>
          <p:nvPr userDrawn="1"/>
        </p:nvPicPr>
        <p:blipFill rotWithShape="1">
          <a:blip r:embed="rId2">
            <a:extLst>
              <a:ext uri="{28A0092B-C50C-407E-A947-70E740481C1C}">
                <a14:useLocalDpi xmlns:a14="http://schemas.microsoft.com/office/drawing/2010/main" val="0"/>
              </a:ext>
            </a:extLst>
          </a:blip>
          <a:srcRect l="68090" t="41016" r="1223" b="32591"/>
          <a:stretch/>
        </p:blipFill>
        <p:spPr>
          <a:xfrm>
            <a:off x="659891" y="3072003"/>
            <a:ext cx="3635910" cy="2135339"/>
          </a:xfrm>
          <a:prstGeom prst="rect">
            <a:avLst/>
          </a:prstGeom>
        </p:spPr>
      </p:pic>
    </p:spTree>
    <p:extLst>
      <p:ext uri="{BB962C8B-B14F-4D97-AF65-F5344CB8AC3E}">
        <p14:creationId xmlns:p14="http://schemas.microsoft.com/office/powerpoint/2010/main" val="93426248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1_タイトル スライド">
    <p:bg>
      <p:bgPr>
        <a:solidFill>
          <a:schemeClr val="accent2"/>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dirty="0"/>
          </a:p>
        </p:txBody>
      </p:sp>
      <p:sp>
        <p:nvSpPr>
          <p:cNvPr id="2" name="Title 1"/>
          <p:cNvSpPr>
            <a:spLocks noGrp="1"/>
          </p:cNvSpPr>
          <p:nvPr>
            <p:ph type="ctrTitle" hasCustomPrompt="1"/>
          </p:nvPr>
        </p:nvSpPr>
        <p:spPr>
          <a:xfrm>
            <a:off x="347730" y="393198"/>
            <a:ext cx="11477638" cy="2228956"/>
          </a:xfrm>
        </p:spPr>
        <p:txBody>
          <a:bodyPr anchor="t" anchorCtr="0">
            <a:noAutofit/>
          </a:bodyPr>
          <a:lstStyle>
            <a:lvl1pPr algn="l">
              <a:lnSpc>
                <a:spcPct val="100000"/>
              </a:lnSpc>
              <a:defRPr sz="7200" b="1" cap="all" baseline="0">
                <a:solidFill>
                  <a:schemeClr val="tx1"/>
                </a:solidFill>
                <a:effectLst/>
                <a:latin typeface="UD デジタル 教科書体 NP-B" panose="02020700000000000000" pitchFamily="18" charset="-128"/>
                <a:ea typeface="UD デジタル 教科書体 NP-B" panose="02020700000000000000" pitchFamily="18" charset="-128"/>
              </a:defRPr>
            </a:lvl1pPr>
          </a:lstStyle>
          <a:p>
            <a:r>
              <a:rPr lang="ja-JP" altLang="en-US" dirty="0"/>
              <a:t>タイトル</a:t>
            </a:r>
            <a:endParaRPr lang="en-US" dirty="0"/>
          </a:p>
        </p:txBody>
      </p:sp>
      <p:sp>
        <p:nvSpPr>
          <p:cNvPr id="3" name="Subtitle 2"/>
          <p:cNvSpPr>
            <a:spLocks noGrp="1"/>
          </p:cNvSpPr>
          <p:nvPr>
            <p:ph type="subTitle" idx="1" hasCustomPrompt="1"/>
          </p:nvPr>
        </p:nvSpPr>
        <p:spPr>
          <a:xfrm>
            <a:off x="4691349" y="2330590"/>
            <a:ext cx="7108967" cy="2049462"/>
          </a:xfrm>
        </p:spPr>
        <p:txBody>
          <a:bodyPr>
            <a:noAutofit/>
          </a:bodyPr>
          <a:lstStyle>
            <a:lvl1pPr marL="0" indent="0" algn="l">
              <a:buNone/>
              <a:defRPr sz="5400">
                <a:solidFill>
                  <a:schemeClr val="tx1"/>
                </a:solidFill>
                <a:latin typeface="UD デジタル 教科書体 NP-B" panose="02020700000000000000" pitchFamily="18" charset="-128"/>
                <a:ea typeface="UD デジタル 教科書体 NP-B" panose="02020700000000000000" pitchFamily="18" charset="-128"/>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dirty="0"/>
              <a:t>サブタイトル</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96DFF08F-DC6B-4601-B491-B0F83F6DD2DA}" type="datetimeFigureOut">
              <a:rPr lang="en-US" smtClean="0"/>
              <a:pPr/>
              <a:t>3/18/2024</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FAB73BC-B049-4115-A692-8D63A059BFB8}" type="slidenum">
              <a:rPr lang="en-US" smtClean="0"/>
              <a:pPr/>
              <a:t>‹#›</a:t>
            </a:fld>
            <a:endParaRPr lang="en-US" dirty="0"/>
          </a:p>
        </p:txBody>
      </p:sp>
      <p:pic>
        <p:nvPicPr>
          <p:cNvPr id="8" name="図 7">
            <a:extLst>
              <a:ext uri="{FF2B5EF4-FFF2-40B4-BE49-F238E27FC236}">
                <a16:creationId xmlns:a16="http://schemas.microsoft.com/office/drawing/2014/main" id="{FCE62647-5F87-707A-F290-6CF8DB3C86D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8090" t="41016" r="1223" b="32591"/>
          <a:stretch/>
        </p:blipFill>
        <p:spPr>
          <a:xfrm>
            <a:off x="1055440" y="2285864"/>
            <a:ext cx="3635910" cy="2135339"/>
          </a:xfrm>
          <a:prstGeom prst="rect">
            <a:avLst/>
          </a:prstGeom>
        </p:spPr>
      </p:pic>
    </p:spTree>
    <p:extLst>
      <p:ext uri="{BB962C8B-B14F-4D97-AF65-F5344CB8AC3E}">
        <p14:creationId xmlns:p14="http://schemas.microsoft.com/office/powerpoint/2010/main" val="6824955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タイトルとコンテンツ">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926" y="248649"/>
            <a:ext cx="11700400" cy="1038730"/>
          </a:xfrm>
        </p:spPr>
        <p:txBody>
          <a:bodyPr>
            <a:noAutofit/>
          </a:bodyPr>
          <a:lstStyle>
            <a:lvl1pPr>
              <a:defRPr sz="5400">
                <a:ln>
                  <a:noFill/>
                </a:ln>
                <a:latin typeface="UD デジタル 教科書体 NP-B" panose="02020700000000000000" pitchFamily="18" charset="-128"/>
                <a:ea typeface="UD デジタル 教科書体 NP-B" panose="02020700000000000000" pitchFamily="18" charset="-128"/>
              </a:defRPr>
            </a:lvl1pPr>
          </a:lstStyle>
          <a:p>
            <a:r>
              <a:rPr lang="ja-JP" altLang="en-US" dirty="0"/>
              <a:t>テキスト</a:t>
            </a:r>
            <a:endParaRPr lang="en-US" dirty="0"/>
          </a:p>
        </p:txBody>
      </p:sp>
      <p:sp>
        <p:nvSpPr>
          <p:cNvPr id="3" name="Content Placeholder 2"/>
          <p:cNvSpPr>
            <a:spLocks noGrp="1"/>
          </p:cNvSpPr>
          <p:nvPr>
            <p:ph idx="1"/>
          </p:nvPr>
        </p:nvSpPr>
        <p:spPr>
          <a:xfrm>
            <a:off x="709128" y="1633347"/>
            <a:ext cx="10740616" cy="4886706"/>
          </a:xfrm>
        </p:spPr>
        <p:txBody>
          <a:bodyPr>
            <a:noAutofit/>
          </a:bodyPr>
          <a:lstStyle>
            <a:lvl1pPr>
              <a:defRPr sz="4400" i="0">
                <a:latin typeface="BIZ UDゴシック" panose="020B0400000000000000" pitchFamily="49" charset="-128"/>
                <a:ea typeface="BIZ UDゴシック" panose="020B0400000000000000" pitchFamily="49" charset="-128"/>
              </a:defRPr>
            </a:lvl1pPr>
          </a:lstStyle>
          <a:p>
            <a:pPr lvl="0"/>
            <a:r>
              <a:rPr lang="ja-JP" altLang="en-US" dirty="0"/>
              <a:t>マスター テキストの書式設定</a:t>
            </a:r>
          </a:p>
        </p:txBody>
      </p:sp>
      <p:sp>
        <p:nvSpPr>
          <p:cNvPr id="4" name="Date Placeholder 3"/>
          <p:cNvSpPr>
            <a:spLocks noGrp="1"/>
          </p:cNvSpPr>
          <p:nvPr>
            <p:ph type="dt" sz="half" idx="10"/>
          </p:nvPr>
        </p:nvSpPr>
        <p:spPr/>
        <p:txBody>
          <a:bodyPr/>
          <a:lstStyle/>
          <a:p>
            <a:fld id="{3E0CB593-9ED3-4A9A-9C0A-9065D67A24D2}" type="datetimeFigureOut">
              <a:rPr kumimoji="1" lang="ja-JP" altLang="en-US" smtClean="0"/>
              <a:t>2024/3/18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783CB7D-B1D2-4D8E-BC86-4BB62708E64D}" type="slidenum">
              <a:rPr kumimoji="1" lang="ja-JP" altLang="en-US" smtClean="0"/>
              <a:t>‹#›</a:t>
            </a:fld>
            <a:endParaRPr kumimoji="1" lang="ja-JP" altLang="en-US"/>
          </a:p>
        </p:txBody>
      </p:sp>
    </p:spTree>
    <p:extLst>
      <p:ext uri="{BB962C8B-B14F-4D97-AF65-F5344CB8AC3E}">
        <p14:creationId xmlns:p14="http://schemas.microsoft.com/office/powerpoint/2010/main" val="283464181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1_タイトルとコンテンツ">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926" y="327257"/>
            <a:ext cx="11700400" cy="1038730"/>
          </a:xfrm>
        </p:spPr>
        <p:txBody>
          <a:bodyPr>
            <a:noAutofit/>
          </a:bodyPr>
          <a:lstStyle>
            <a:lvl1pPr algn="ctr">
              <a:defRPr sz="4000">
                <a:ln>
                  <a:noFill/>
                </a:ln>
                <a:latin typeface="UD デジタル 教科書体 NP-B" panose="02020700000000000000" pitchFamily="18" charset="-128"/>
                <a:ea typeface="UD デジタル 教科書体 NP-B" panose="02020700000000000000" pitchFamily="18" charset="-128"/>
              </a:defRPr>
            </a:lvl1pPr>
          </a:lstStyle>
          <a:p>
            <a:r>
              <a:rPr lang="ja-JP" altLang="en-US" dirty="0"/>
              <a:t>テキスト</a:t>
            </a:r>
            <a:br>
              <a:rPr lang="en-US" altLang="ja-JP" dirty="0"/>
            </a:br>
            <a:r>
              <a:rPr lang="ja-JP" altLang="en-US" dirty="0"/>
              <a:t>テキスト</a:t>
            </a:r>
            <a:endParaRPr lang="en-US" dirty="0"/>
          </a:p>
        </p:txBody>
      </p:sp>
      <p:sp>
        <p:nvSpPr>
          <p:cNvPr id="3" name="Content Placeholder 2"/>
          <p:cNvSpPr>
            <a:spLocks noGrp="1"/>
          </p:cNvSpPr>
          <p:nvPr>
            <p:ph idx="1"/>
          </p:nvPr>
        </p:nvSpPr>
        <p:spPr>
          <a:xfrm>
            <a:off x="593644" y="1633347"/>
            <a:ext cx="10971584" cy="4886706"/>
          </a:xfrm>
        </p:spPr>
        <p:txBody>
          <a:bodyPr>
            <a:noAutofit/>
          </a:bodyPr>
          <a:lstStyle>
            <a:lvl1pPr>
              <a:defRPr sz="4400" i="0">
                <a:latin typeface="BIZ UDゴシック" panose="020B0400000000000000" pitchFamily="49" charset="-128"/>
                <a:ea typeface="BIZ UDゴシック" panose="020B0400000000000000" pitchFamily="49" charset="-128"/>
              </a:defRPr>
            </a:lvl1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25977A8-11AA-4A7B-B540-23280596197F}" type="datetimeFigureOut">
              <a:rPr kumimoji="1" lang="ja-JP" altLang="en-US" smtClean="0"/>
              <a:t>2024/3/18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80083D7-52D8-4B66-A041-4895E97BBB65}" type="slidenum">
              <a:rPr kumimoji="1" lang="ja-JP" altLang="en-US" smtClean="0"/>
              <a:t>‹#›</a:t>
            </a:fld>
            <a:endParaRPr kumimoji="1" lang="ja-JP" altLang="en-US"/>
          </a:p>
        </p:txBody>
      </p:sp>
      <p:cxnSp>
        <p:nvCxnSpPr>
          <p:cNvPr id="8" name="直線コネクタ 7"/>
          <p:cNvCxnSpPr/>
          <p:nvPr/>
        </p:nvCxnSpPr>
        <p:spPr>
          <a:xfrm flipV="1">
            <a:off x="234926" y="1453275"/>
            <a:ext cx="11700400" cy="14768"/>
          </a:xfrm>
          <a:prstGeom prst="line">
            <a:avLst/>
          </a:prstGeom>
          <a:ln w="63500" cap="sq">
            <a:solidFill>
              <a:schemeClr val="accent2"/>
            </a:solidFill>
            <a:miter lim="800000"/>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55898251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E0CB593-9ED3-4A9A-9C0A-9065D67A24D2}" type="datetimeFigureOut">
              <a:rPr kumimoji="1" lang="ja-JP" altLang="en-US" smtClean="0"/>
              <a:t>2024/3/18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783CB7D-B1D2-4D8E-BC86-4BB62708E64D}" type="slidenum">
              <a:rPr kumimoji="1" lang="ja-JP" altLang="en-US" smtClean="0"/>
              <a:t>‹#›</a:t>
            </a:fld>
            <a:endParaRPr kumimoji="1" lang="ja-JP" altLang="en-US"/>
          </a:p>
        </p:txBody>
      </p:sp>
      <p:cxnSp>
        <p:nvCxnSpPr>
          <p:cNvPr id="7" name="Straight Connector 6"/>
          <p:cNvCxnSpPr/>
          <p:nvPr/>
        </p:nvCxnSpPr>
        <p:spPr>
          <a:xfrm>
            <a:off x="1981200" y="4020408"/>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411184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E0CB593-9ED3-4A9A-9C0A-9065D67A24D2}" type="datetimeFigureOut">
              <a:rPr kumimoji="1" lang="ja-JP" altLang="en-US" smtClean="0"/>
              <a:t>2024/3/18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783CB7D-B1D2-4D8E-BC86-4BB62708E64D}" type="slidenum">
              <a:rPr kumimoji="1" lang="ja-JP" altLang="en-US" smtClean="0"/>
              <a:t>‹#›</a:t>
            </a:fld>
            <a:endParaRPr kumimoji="1" lang="ja-JP" altLang="en-US"/>
          </a:p>
        </p:txBody>
      </p:sp>
    </p:spTree>
    <p:extLst>
      <p:ext uri="{BB962C8B-B14F-4D97-AF65-F5344CB8AC3E}">
        <p14:creationId xmlns:p14="http://schemas.microsoft.com/office/powerpoint/2010/main" val="1323279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image" Target="../media/image1.png"/><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image" Target="../media/image2.jpeg"/><Relationship Id="rId2" Type="http://schemas.openxmlformats.org/officeDocument/2006/relationships/slideLayout" Target="../slideLayouts/slideLayout51.xml"/><Relationship Id="rId16" Type="http://schemas.openxmlformats.org/officeDocument/2006/relationships/theme" Target="../theme/theme5.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image" Target="../media/image1.png"/><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image" Target="../media/image2.jpeg"/><Relationship Id="rId2" Type="http://schemas.openxmlformats.org/officeDocument/2006/relationships/slideLayout" Target="../slideLayouts/slideLayout66.xml"/><Relationship Id="rId16" Type="http://schemas.openxmlformats.org/officeDocument/2006/relationships/theme" Target="../theme/theme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18" Type="http://schemas.openxmlformats.org/officeDocument/2006/relationships/image" Target="../media/image1.png"/><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17" Type="http://schemas.openxmlformats.org/officeDocument/2006/relationships/image" Target="../media/image2.jpeg"/><Relationship Id="rId2" Type="http://schemas.openxmlformats.org/officeDocument/2006/relationships/slideLayout" Target="../slideLayouts/slideLayout81.xml"/><Relationship Id="rId16" Type="http://schemas.openxmlformats.org/officeDocument/2006/relationships/theme" Target="../theme/theme7.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slideLayout" Target="../slideLayouts/slideLayout9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slideLayout" Target="../slideLayouts/slideLayout107.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1" name="正方形/長方形 20"/>
          <p:cNvSpPr/>
          <p:nvPr/>
        </p:nvSpPr>
        <p:spPr>
          <a:xfrm>
            <a:off x="0" y="6597352"/>
            <a:ext cx="12192000" cy="26064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cene3d>
              <a:camera prst="orthographicFront"/>
              <a:lightRig rig="threePt" dir="t"/>
            </a:scene3d>
          </a:bodyPr>
          <a:lstStyle/>
          <a:p>
            <a:pPr algn="r"/>
            <a:r>
              <a:rPr kumimoji="1" lang="ja-JP" altLang="en-US" sz="1800" dirty="0"/>
              <a:t>情報教育部門・次世代教員養成センター（奈良教育大学）</a:t>
            </a:r>
          </a:p>
        </p:txBody>
      </p:sp>
      <p:sp>
        <p:nvSpPr>
          <p:cNvPr id="34819" name="Rectangle 3"/>
          <p:cNvSpPr>
            <a:spLocks noGrp="1" noChangeArrowheads="1"/>
          </p:cNvSpPr>
          <p:nvPr>
            <p:ph type="ftr" sz="quarter" idx="3"/>
          </p:nvPr>
        </p:nvSpPr>
        <p:spPr bwMode="auto">
          <a:xfrm>
            <a:off x="4165600" y="6140152"/>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200"/>
            </a:lvl1pPr>
          </a:lstStyle>
          <a:p>
            <a:endParaRPr kumimoji="1" lang="ja-JP" altLang="en-US"/>
          </a:p>
        </p:txBody>
      </p:sp>
      <p:sp>
        <p:nvSpPr>
          <p:cNvPr id="34820" name="Rectangle 4"/>
          <p:cNvSpPr>
            <a:spLocks noGrp="1" noChangeArrowheads="1"/>
          </p:cNvSpPr>
          <p:nvPr>
            <p:ph type="sldNum" sz="quarter" idx="4"/>
          </p:nvPr>
        </p:nvSpPr>
        <p:spPr bwMode="auto">
          <a:xfrm>
            <a:off x="8304245" y="6093296"/>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a:latin typeface="Arial Black" pitchFamily="34" charset="0"/>
              </a:defRPr>
            </a:lvl1pPr>
          </a:lstStyle>
          <a:p>
            <a:fld id="{480083D7-52D8-4B66-A041-4895E97BBB65}" type="slidenum">
              <a:rPr kumimoji="1" lang="ja-JP" altLang="en-US" smtClean="0"/>
              <a:t>‹#›</a:t>
            </a:fld>
            <a:endParaRPr kumimoji="1" lang="ja-JP" altLang="en-US"/>
          </a:p>
        </p:txBody>
      </p:sp>
      <p:sp>
        <p:nvSpPr>
          <p:cNvPr id="34831" name="Rectangle 15"/>
          <p:cNvSpPr>
            <a:spLocks noGrp="1" noChangeArrowheads="1"/>
          </p:cNvSpPr>
          <p:nvPr>
            <p:ph type="title"/>
          </p:nvPr>
        </p:nvSpPr>
        <p:spPr bwMode="auto">
          <a:xfrm>
            <a:off x="27616" y="-27384"/>
            <a:ext cx="12164384" cy="647700"/>
          </a:xfrm>
          <a:prstGeom prst="rect">
            <a:avLst/>
          </a:prstGeom>
          <a:noFill/>
          <a:ln w="9525">
            <a:noFill/>
            <a:miter lim="800000"/>
            <a:headEnd/>
            <a:tailEnd/>
          </a:ln>
          <a:effectLst>
            <a:outerShdw blurRad="50800" dist="38100" algn="l" rotWithShape="0">
              <a:prstClr val="black">
                <a:alpha val="40000"/>
              </a:prstClr>
            </a:outerShdw>
          </a:effectLst>
          <a:scene3d>
            <a:camera prst="orthographicFront"/>
            <a:lightRig rig="threePt" dir="t"/>
          </a:scene3d>
          <a:sp3d>
            <a:bevelT/>
          </a:sp3d>
        </p:spPr>
        <p:txBody>
          <a:bodyPr vert="horz" wrap="square" lIns="0" tIns="0" rIns="0" bIns="0" numCol="1" anchor="ctr" anchorCtr="0" compatLnSpc="1">
            <a:prstTxWarp prst="textNoShape">
              <a:avLst/>
            </a:prstTxWarp>
            <a:normAutofit/>
          </a:bodyPr>
          <a:lstStyle/>
          <a:p>
            <a:pPr lvl="0"/>
            <a:r>
              <a:rPr lang="ja-JP" altLang="en-US" dirty="0"/>
              <a:t>マスタ タイトルの書式設定</a:t>
            </a:r>
          </a:p>
        </p:txBody>
      </p:sp>
      <p:sp>
        <p:nvSpPr>
          <p:cNvPr id="34832" name="Rectangle 16"/>
          <p:cNvSpPr>
            <a:spLocks noGrp="1" noChangeArrowheads="1"/>
          </p:cNvSpPr>
          <p:nvPr>
            <p:ph type="body" idx="1"/>
          </p:nvPr>
        </p:nvSpPr>
        <p:spPr bwMode="auto">
          <a:xfrm>
            <a:off x="0" y="564028"/>
            <a:ext cx="12192000" cy="603332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34833" name="Rectangle 17"/>
          <p:cNvSpPr>
            <a:spLocks noGrp="1" noChangeArrowheads="1"/>
          </p:cNvSpPr>
          <p:nvPr>
            <p:ph type="dt" sz="half" idx="2"/>
          </p:nvPr>
        </p:nvSpPr>
        <p:spPr bwMode="auto">
          <a:xfrm>
            <a:off x="609600" y="6093296"/>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200"/>
            </a:lvl1pPr>
          </a:lstStyle>
          <a:p>
            <a:fld id="{F25977A8-11AA-4A7B-B540-23280596197F}" type="datetimeFigureOut">
              <a:rPr kumimoji="1" lang="ja-JP" altLang="en-US" smtClean="0"/>
              <a:t>2024/3/18</a:t>
            </a:fld>
            <a:endParaRPr kumimoji="1" lang="ja-JP" altLang="en-US"/>
          </a:p>
        </p:txBody>
      </p:sp>
      <p:pic>
        <p:nvPicPr>
          <p:cNvPr id="22" name="Picture 21" descr="nuelogo"/>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11556437" y="87356"/>
            <a:ext cx="635563" cy="476672"/>
          </a:xfrm>
          <a:prstGeom prst="rect">
            <a:avLst/>
          </a:prstGeom>
          <a:noFill/>
        </p:spPr>
      </p:pic>
      <p:sp>
        <p:nvSpPr>
          <p:cNvPr id="11" name="正方形/長方形 10"/>
          <p:cNvSpPr/>
          <p:nvPr/>
        </p:nvSpPr>
        <p:spPr>
          <a:xfrm rot="10800000">
            <a:off x="0" y="-27383"/>
            <a:ext cx="12192000" cy="8895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cene3d>
              <a:camera prst="orthographicFront"/>
              <a:lightRig rig="threePt" dir="t"/>
            </a:scene3d>
          </a:bodyPr>
          <a:lstStyle/>
          <a:p>
            <a:pPr algn="r"/>
            <a:endParaRPr kumimoji="1" lang="ja-JP" altLang="en-US" sz="1800" dirty="0"/>
          </a:p>
        </p:txBody>
      </p:sp>
    </p:spTree>
    <p:extLst>
      <p:ext uri="{BB962C8B-B14F-4D97-AF65-F5344CB8AC3E}">
        <p14:creationId xmlns:p14="http://schemas.microsoft.com/office/powerpoint/2010/main" val="399465950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xStyles>
    <p:titleStyle>
      <a:lvl1pPr algn="l" rtl="0" eaLnBrk="1" fontAlgn="base" hangingPunct="1">
        <a:spcBef>
          <a:spcPct val="0"/>
        </a:spcBef>
        <a:spcAft>
          <a:spcPct val="0"/>
        </a:spcAft>
        <a:defRPr kumimoji="1" sz="3600">
          <a:solidFill>
            <a:srgbClr val="000080"/>
          </a:solidFill>
          <a:latin typeface="+mj-lt"/>
          <a:ea typeface="+mj-ea"/>
          <a:cs typeface="+mj-cs"/>
        </a:defRPr>
      </a:lvl1pPr>
      <a:lvl2pPr algn="l" rtl="0" eaLnBrk="1" fontAlgn="base" hangingPunct="1">
        <a:spcBef>
          <a:spcPct val="0"/>
        </a:spcBef>
        <a:spcAft>
          <a:spcPct val="0"/>
        </a:spcAft>
        <a:defRPr kumimoji="1" sz="3600">
          <a:solidFill>
            <a:srgbClr val="000080"/>
          </a:solidFill>
          <a:latin typeface="HGP創英角ﾎﾟｯﾌﾟ体" pitchFamily="50" charset="-128"/>
          <a:ea typeface="HGP創英角ﾎﾟｯﾌﾟ体" pitchFamily="50" charset="-128"/>
        </a:defRPr>
      </a:lvl2pPr>
      <a:lvl3pPr algn="l" rtl="0" eaLnBrk="1" fontAlgn="base" hangingPunct="1">
        <a:spcBef>
          <a:spcPct val="0"/>
        </a:spcBef>
        <a:spcAft>
          <a:spcPct val="0"/>
        </a:spcAft>
        <a:defRPr kumimoji="1" sz="3600">
          <a:solidFill>
            <a:srgbClr val="000080"/>
          </a:solidFill>
          <a:latin typeface="HGP創英角ﾎﾟｯﾌﾟ体" pitchFamily="50" charset="-128"/>
          <a:ea typeface="HGP創英角ﾎﾟｯﾌﾟ体" pitchFamily="50" charset="-128"/>
        </a:defRPr>
      </a:lvl3pPr>
      <a:lvl4pPr algn="l" rtl="0" eaLnBrk="1" fontAlgn="base" hangingPunct="1">
        <a:spcBef>
          <a:spcPct val="0"/>
        </a:spcBef>
        <a:spcAft>
          <a:spcPct val="0"/>
        </a:spcAft>
        <a:defRPr kumimoji="1" sz="3600">
          <a:solidFill>
            <a:srgbClr val="000080"/>
          </a:solidFill>
          <a:latin typeface="HGP創英角ﾎﾟｯﾌﾟ体" pitchFamily="50" charset="-128"/>
          <a:ea typeface="HGP創英角ﾎﾟｯﾌﾟ体" pitchFamily="50" charset="-128"/>
        </a:defRPr>
      </a:lvl4pPr>
      <a:lvl5pPr algn="l" rtl="0" eaLnBrk="1" fontAlgn="base" hangingPunct="1">
        <a:spcBef>
          <a:spcPct val="0"/>
        </a:spcBef>
        <a:spcAft>
          <a:spcPct val="0"/>
        </a:spcAft>
        <a:defRPr kumimoji="1" sz="3600">
          <a:solidFill>
            <a:srgbClr val="000080"/>
          </a:solidFill>
          <a:latin typeface="HGP創英角ﾎﾟｯﾌﾟ体" pitchFamily="50" charset="-128"/>
          <a:ea typeface="HGP創英角ﾎﾟｯﾌﾟ体" pitchFamily="50" charset="-128"/>
        </a:defRPr>
      </a:lvl5pPr>
      <a:lvl6pPr marL="457200" algn="l" rtl="0" eaLnBrk="1" fontAlgn="base" hangingPunct="1">
        <a:spcBef>
          <a:spcPct val="0"/>
        </a:spcBef>
        <a:spcAft>
          <a:spcPct val="0"/>
        </a:spcAft>
        <a:defRPr kumimoji="1" sz="3600">
          <a:solidFill>
            <a:srgbClr val="000080"/>
          </a:solidFill>
          <a:latin typeface="HGP創英角ﾎﾟｯﾌﾟ体" pitchFamily="50" charset="-128"/>
          <a:ea typeface="HGP創英角ﾎﾟｯﾌﾟ体" pitchFamily="50" charset="-128"/>
        </a:defRPr>
      </a:lvl6pPr>
      <a:lvl7pPr marL="914400" algn="l" rtl="0" eaLnBrk="1" fontAlgn="base" hangingPunct="1">
        <a:spcBef>
          <a:spcPct val="0"/>
        </a:spcBef>
        <a:spcAft>
          <a:spcPct val="0"/>
        </a:spcAft>
        <a:defRPr kumimoji="1" sz="3600">
          <a:solidFill>
            <a:srgbClr val="000080"/>
          </a:solidFill>
          <a:latin typeface="HGP創英角ﾎﾟｯﾌﾟ体" pitchFamily="50" charset="-128"/>
          <a:ea typeface="HGP創英角ﾎﾟｯﾌﾟ体" pitchFamily="50" charset="-128"/>
        </a:defRPr>
      </a:lvl7pPr>
      <a:lvl8pPr marL="1371600" algn="l" rtl="0" eaLnBrk="1" fontAlgn="base" hangingPunct="1">
        <a:spcBef>
          <a:spcPct val="0"/>
        </a:spcBef>
        <a:spcAft>
          <a:spcPct val="0"/>
        </a:spcAft>
        <a:defRPr kumimoji="1" sz="3600">
          <a:solidFill>
            <a:srgbClr val="000080"/>
          </a:solidFill>
          <a:latin typeface="HGP創英角ﾎﾟｯﾌﾟ体" pitchFamily="50" charset="-128"/>
          <a:ea typeface="HGP創英角ﾎﾟｯﾌﾟ体" pitchFamily="50" charset="-128"/>
        </a:defRPr>
      </a:lvl8pPr>
      <a:lvl9pPr marL="1828800" algn="l" rtl="0" eaLnBrk="1" fontAlgn="base" hangingPunct="1">
        <a:spcBef>
          <a:spcPct val="0"/>
        </a:spcBef>
        <a:spcAft>
          <a:spcPct val="0"/>
        </a:spcAft>
        <a:defRPr kumimoji="1" sz="3600">
          <a:solidFill>
            <a:srgbClr val="000080"/>
          </a:solidFill>
          <a:latin typeface="HGP創英角ﾎﾟｯﾌﾟ体" pitchFamily="50" charset="-128"/>
          <a:ea typeface="HGP創英角ﾎﾟｯﾌﾟ体" pitchFamily="50" charset="-128"/>
        </a:defRPr>
      </a:lvl9pPr>
    </p:titleStyle>
    <p:bodyStyle>
      <a:lvl1pPr marL="342900" indent="-342900" algn="l" defTabSz="360000" rtl="0" eaLnBrk="1" fontAlgn="base" latinLnBrk="1" hangingPunct="1">
        <a:spcBef>
          <a:spcPts val="0"/>
        </a:spcBef>
        <a:spcAft>
          <a:spcPct val="0"/>
        </a:spcAft>
        <a:buClr>
          <a:schemeClr val="bg2"/>
        </a:buClr>
        <a:buSzPct val="75000"/>
        <a:buFont typeface="Wingdings" pitchFamily="2" charset="2"/>
        <a:buChar char="u"/>
        <a:defRPr kumimoji="1" sz="3200">
          <a:solidFill>
            <a:srgbClr val="006600"/>
          </a:solidFill>
          <a:latin typeface="+mn-lt"/>
          <a:ea typeface="+mn-ea"/>
          <a:cs typeface="+mn-cs"/>
        </a:defRPr>
      </a:lvl1pPr>
      <a:lvl2pPr marL="742950" indent="-285750" algn="l" defTabSz="360000" rtl="0" eaLnBrk="1" fontAlgn="base" latinLnBrk="1" hangingPunct="1">
        <a:spcBef>
          <a:spcPts val="0"/>
        </a:spcBef>
        <a:spcAft>
          <a:spcPct val="0"/>
        </a:spcAft>
        <a:buClr>
          <a:schemeClr val="accent2"/>
        </a:buClr>
        <a:buSzPct val="80000"/>
        <a:buFont typeface="Wingdings" pitchFamily="2" charset="2"/>
        <a:buChar char="u"/>
        <a:defRPr kumimoji="1" sz="2800">
          <a:solidFill>
            <a:schemeClr val="tx1"/>
          </a:solidFill>
          <a:latin typeface="+mn-lt"/>
          <a:ea typeface="+mn-ea"/>
        </a:defRPr>
      </a:lvl2pPr>
      <a:lvl3pPr marL="1143000" indent="-228600" algn="l" defTabSz="360000" rtl="0" eaLnBrk="1" fontAlgn="base" latinLnBrk="1" hangingPunct="1">
        <a:spcBef>
          <a:spcPts val="0"/>
        </a:spcBef>
        <a:spcAft>
          <a:spcPct val="0"/>
        </a:spcAft>
        <a:buClr>
          <a:schemeClr val="bg2"/>
        </a:buClr>
        <a:buSzPct val="65000"/>
        <a:buFont typeface="Wingdings" pitchFamily="2" charset="2"/>
        <a:buChar char="u"/>
        <a:defRPr kumimoji="1" sz="2400">
          <a:solidFill>
            <a:schemeClr val="tx1"/>
          </a:solidFill>
          <a:latin typeface="+mn-lt"/>
          <a:ea typeface="+mn-ea"/>
        </a:defRPr>
      </a:lvl3pPr>
      <a:lvl4pPr marL="1600200" indent="-228600" algn="l" defTabSz="360000" rtl="0" eaLnBrk="1" fontAlgn="base" latinLnBrk="1" hangingPunct="1">
        <a:spcBef>
          <a:spcPts val="0"/>
        </a:spcBef>
        <a:spcAft>
          <a:spcPct val="0"/>
        </a:spcAft>
        <a:buClr>
          <a:schemeClr val="accent2"/>
        </a:buClr>
        <a:buSzPct val="70000"/>
        <a:buFont typeface="Wingdings" pitchFamily="2" charset="2"/>
        <a:buChar char="u"/>
        <a:defRPr kumimoji="1" sz="2000">
          <a:solidFill>
            <a:schemeClr val="tx1"/>
          </a:solidFill>
          <a:latin typeface="+mn-lt"/>
          <a:ea typeface="+mn-ea"/>
        </a:defRPr>
      </a:lvl4pPr>
      <a:lvl5pPr marL="2057400" indent="-228600" algn="l" defTabSz="360000" rtl="0" eaLnBrk="1" fontAlgn="base" latinLnBrk="1" hangingPunct="1">
        <a:spcBef>
          <a:spcPts val="0"/>
        </a:spcBef>
        <a:spcAft>
          <a:spcPct val="0"/>
        </a:spcAft>
        <a:buClr>
          <a:schemeClr val="bg2"/>
        </a:buClr>
        <a:buFont typeface="Wingdings" pitchFamily="2" charset="2"/>
        <a:buChar char="u"/>
        <a:defRPr kumimoji="1" sz="2000">
          <a:solidFill>
            <a:schemeClr val="tx1"/>
          </a:solidFill>
          <a:latin typeface="+mn-lt"/>
          <a:ea typeface="+mn-ea"/>
        </a:defRPr>
      </a:lvl5pPr>
      <a:lvl6pPr marL="2514600" indent="-228600" algn="l" rtl="0" eaLnBrk="1" fontAlgn="base"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B50347-3D04-4196-B540-AC40E6B10745}" type="datetimeFigureOut">
              <a:rPr kumimoji="1" lang="ja-JP" altLang="en-US" smtClean="0"/>
              <a:pPr/>
              <a:t>2024/3/18</a:t>
            </a:fld>
            <a:endParaRPr kumimoji="1" lang="ja-JP" altLang="en-US"/>
          </a:p>
        </p:txBody>
      </p:sp>
      <p:sp>
        <p:nvSpPr>
          <p:cNvPr id="5" name="フッター プレースホルダ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33DB30-9631-4116-8F9B-52C56FFDFB22}" type="slidenum">
              <a:rPr kumimoji="1" lang="ja-JP" altLang="en-US" smtClean="0"/>
              <a:pPr/>
              <a:t>‹#›</a:t>
            </a:fld>
            <a:endParaRPr kumimoji="1" lang="ja-JP" altLang="en-US"/>
          </a:p>
        </p:txBody>
      </p:sp>
    </p:spTree>
    <p:extLst>
      <p:ext uri="{BB962C8B-B14F-4D97-AF65-F5344CB8AC3E}">
        <p14:creationId xmlns:p14="http://schemas.microsoft.com/office/powerpoint/2010/main" val="5241316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1" name="正方形/長方形 20"/>
          <p:cNvSpPr/>
          <p:nvPr/>
        </p:nvSpPr>
        <p:spPr>
          <a:xfrm>
            <a:off x="0" y="6597352"/>
            <a:ext cx="12192000" cy="26064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cene3d>
              <a:camera prst="orthographicFront"/>
              <a:lightRig rig="threePt" dir="t"/>
            </a:scene3d>
          </a:bodyPr>
          <a:lstStyle/>
          <a:p>
            <a:pPr algn="r"/>
            <a:r>
              <a:rPr kumimoji="1" lang="ja-JP" altLang="en-US" sz="1800" dirty="0">
                <a:solidFill>
                  <a:srgbClr val="FFFF00"/>
                </a:solidFill>
              </a:rPr>
              <a:t>情報基盤部門・次世代教員養成センター（奈良教育大学）</a:t>
            </a:r>
          </a:p>
        </p:txBody>
      </p:sp>
      <p:sp>
        <p:nvSpPr>
          <p:cNvPr id="34820" name="Rectangle 4"/>
          <p:cNvSpPr>
            <a:spLocks noGrp="1" noChangeArrowheads="1"/>
          </p:cNvSpPr>
          <p:nvPr>
            <p:ph type="sldNum" sz="quarter" idx="4"/>
          </p:nvPr>
        </p:nvSpPr>
        <p:spPr bwMode="auto">
          <a:xfrm>
            <a:off x="0" y="6600902"/>
            <a:ext cx="719403" cy="25709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a:latin typeface="Arial Black" pitchFamily="34" charset="0"/>
              </a:defRPr>
            </a:lvl1pPr>
          </a:lstStyle>
          <a:p>
            <a:fld id="{480083D7-52D8-4B66-A041-4895E97BBB65}" type="slidenum">
              <a:rPr kumimoji="1" lang="ja-JP" altLang="en-US" smtClean="0"/>
              <a:t>‹#›</a:t>
            </a:fld>
            <a:endParaRPr kumimoji="1" lang="ja-JP" altLang="en-US"/>
          </a:p>
        </p:txBody>
      </p:sp>
      <p:sp>
        <p:nvSpPr>
          <p:cNvPr id="34831" name="Rectangle 15"/>
          <p:cNvSpPr>
            <a:spLocks noGrp="1" noChangeArrowheads="1"/>
          </p:cNvSpPr>
          <p:nvPr>
            <p:ph type="title"/>
          </p:nvPr>
        </p:nvSpPr>
        <p:spPr bwMode="auto">
          <a:xfrm>
            <a:off x="27616" y="-27384"/>
            <a:ext cx="12164384" cy="647700"/>
          </a:xfrm>
          <a:prstGeom prst="rect">
            <a:avLst/>
          </a:prstGeom>
          <a:noFill/>
          <a:ln w="9525">
            <a:noFill/>
            <a:miter lim="800000"/>
            <a:headEnd/>
            <a:tailEnd/>
          </a:ln>
          <a:effectLst>
            <a:outerShdw blurRad="50800" dist="38100" algn="l" rotWithShape="0">
              <a:prstClr val="black">
                <a:alpha val="40000"/>
              </a:prstClr>
            </a:outerShdw>
          </a:effectLst>
          <a:scene3d>
            <a:camera prst="orthographicFront"/>
            <a:lightRig rig="threePt" dir="t"/>
          </a:scene3d>
          <a:sp3d>
            <a:bevelT/>
          </a:sp3d>
        </p:spPr>
        <p:txBody>
          <a:bodyPr vert="horz" wrap="square" lIns="0" tIns="0" rIns="0" bIns="0" numCol="1" anchor="ctr" anchorCtr="0" compatLnSpc="1">
            <a:prstTxWarp prst="textNoShape">
              <a:avLst/>
            </a:prstTxWarp>
            <a:normAutofit/>
          </a:bodyPr>
          <a:lstStyle/>
          <a:p>
            <a:pPr lvl="0"/>
            <a:r>
              <a:rPr lang="ja-JP" altLang="en-US" dirty="0"/>
              <a:t>マスタ タイトルの書式設定</a:t>
            </a:r>
          </a:p>
        </p:txBody>
      </p:sp>
      <p:sp>
        <p:nvSpPr>
          <p:cNvPr id="34832" name="Rectangle 16"/>
          <p:cNvSpPr>
            <a:spLocks noGrp="1" noChangeArrowheads="1"/>
          </p:cNvSpPr>
          <p:nvPr>
            <p:ph type="body" idx="1"/>
          </p:nvPr>
        </p:nvSpPr>
        <p:spPr bwMode="auto">
          <a:xfrm>
            <a:off x="27616" y="564028"/>
            <a:ext cx="12164384" cy="603332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pic>
        <p:nvPicPr>
          <p:cNvPr id="22" name="Picture 21" descr="nuelogo"/>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11556437" y="87356"/>
            <a:ext cx="635563" cy="476672"/>
          </a:xfrm>
          <a:prstGeom prst="rect">
            <a:avLst/>
          </a:prstGeom>
          <a:noFill/>
        </p:spPr>
      </p:pic>
      <p:sp>
        <p:nvSpPr>
          <p:cNvPr id="11" name="正方形/長方形 10"/>
          <p:cNvSpPr/>
          <p:nvPr/>
        </p:nvSpPr>
        <p:spPr>
          <a:xfrm rot="10800000">
            <a:off x="0" y="-27383"/>
            <a:ext cx="12192000" cy="8895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cene3d>
              <a:camera prst="orthographicFront"/>
              <a:lightRig rig="threePt" dir="t"/>
            </a:scene3d>
          </a:bodyPr>
          <a:lstStyle/>
          <a:p>
            <a:pPr algn="r"/>
            <a:endParaRPr kumimoji="1" lang="ja-JP" altLang="en-US" sz="1800" dirty="0"/>
          </a:p>
        </p:txBody>
      </p:sp>
    </p:spTree>
    <p:extLst>
      <p:ext uri="{BB962C8B-B14F-4D97-AF65-F5344CB8AC3E}">
        <p14:creationId xmlns:p14="http://schemas.microsoft.com/office/powerpoint/2010/main" val="355012568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txStyles>
    <p:titleStyle>
      <a:lvl1pPr algn="l" rtl="0" eaLnBrk="1" fontAlgn="base" hangingPunct="1">
        <a:spcBef>
          <a:spcPct val="0"/>
        </a:spcBef>
        <a:spcAft>
          <a:spcPct val="0"/>
        </a:spcAft>
        <a:defRPr kumimoji="1" sz="3600">
          <a:solidFill>
            <a:srgbClr val="000080"/>
          </a:solidFill>
          <a:latin typeface="+mj-lt"/>
          <a:ea typeface="+mj-ea"/>
          <a:cs typeface="+mj-cs"/>
        </a:defRPr>
      </a:lvl1pPr>
      <a:lvl2pPr algn="l" rtl="0" eaLnBrk="1" fontAlgn="base" hangingPunct="1">
        <a:spcBef>
          <a:spcPct val="0"/>
        </a:spcBef>
        <a:spcAft>
          <a:spcPct val="0"/>
        </a:spcAft>
        <a:defRPr kumimoji="1" sz="3600">
          <a:solidFill>
            <a:srgbClr val="000080"/>
          </a:solidFill>
          <a:latin typeface="HGP創英角ﾎﾟｯﾌﾟ体" pitchFamily="50" charset="-128"/>
          <a:ea typeface="HGP創英角ﾎﾟｯﾌﾟ体" pitchFamily="50" charset="-128"/>
        </a:defRPr>
      </a:lvl2pPr>
      <a:lvl3pPr algn="l" rtl="0" eaLnBrk="1" fontAlgn="base" hangingPunct="1">
        <a:spcBef>
          <a:spcPct val="0"/>
        </a:spcBef>
        <a:spcAft>
          <a:spcPct val="0"/>
        </a:spcAft>
        <a:defRPr kumimoji="1" sz="3600">
          <a:solidFill>
            <a:srgbClr val="000080"/>
          </a:solidFill>
          <a:latin typeface="HGP創英角ﾎﾟｯﾌﾟ体" pitchFamily="50" charset="-128"/>
          <a:ea typeface="HGP創英角ﾎﾟｯﾌﾟ体" pitchFamily="50" charset="-128"/>
        </a:defRPr>
      </a:lvl3pPr>
      <a:lvl4pPr algn="l" rtl="0" eaLnBrk="1" fontAlgn="base" hangingPunct="1">
        <a:spcBef>
          <a:spcPct val="0"/>
        </a:spcBef>
        <a:spcAft>
          <a:spcPct val="0"/>
        </a:spcAft>
        <a:defRPr kumimoji="1" sz="3600">
          <a:solidFill>
            <a:srgbClr val="000080"/>
          </a:solidFill>
          <a:latin typeface="HGP創英角ﾎﾟｯﾌﾟ体" pitchFamily="50" charset="-128"/>
          <a:ea typeface="HGP創英角ﾎﾟｯﾌﾟ体" pitchFamily="50" charset="-128"/>
        </a:defRPr>
      </a:lvl4pPr>
      <a:lvl5pPr algn="l" rtl="0" eaLnBrk="1" fontAlgn="base" hangingPunct="1">
        <a:spcBef>
          <a:spcPct val="0"/>
        </a:spcBef>
        <a:spcAft>
          <a:spcPct val="0"/>
        </a:spcAft>
        <a:defRPr kumimoji="1" sz="3600">
          <a:solidFill>
            <a:srgbClr val="000080"/>
          </a:solidFill>
          <a:latin typeface="HGP創英角ﾎﾟｯﾌﾟ体" pitchFamily="50" charset="-128"/>
          <a:ea typeface="HGP創英角ﾎﾟｯﾌﾟ体" pitchFamily="50" charset="-128"/>
        </a:defRPr>
      </a:lvl5pPr>
      <a:lvl6pPr marL="457200" algn="l" rtl="0" eaLnBrk="1" fontAlgn="base" hangingPunct="1">
        <a:spcBef>
          <a:spcPct val="0"/>
        </a:spcBef>
        <a:spcAft>
          <a:spcPct val="0"/>
        </a:spcAft>
        <a:defRPr kumimoji="1" sz="3600">
          <a:solidFill>
            <a:srgbClr val="000080"/>
          </a:solidFill>
          <a:latin typeface="HGP創英角ﾎﾟｯﾌﾟ体" pitchFamily="50" charset="-128"/>
          <a:ea typeface="HGP創英角ﾎﾟｯﾌﾟ体" pitchFamily="50" charset="-128"/>
        </a:defRPr>
      </a:lvl6pPr>
      <a:lvl7pPr marL="914400" algn="l" rtl="0" eaLnBrk="1" fontAlgn="base" hangingPunct="1">
        <a:spcBef>
          <a:spcPct val="0"/>
        </a:spcBef>
        <a:spcAft>
          <a:spcPct val="0"/>
        </a:spcAft>
        <a:defRPr kumimoji="1" sz="3600">
          <a:solidFill>
            <a:srgbClr val="000080"/>
          </a:solidFill>
          <a:latin typeface="HGP創英角ﾎﾟｯﾌﾟ体" pitchFamily="50" charset="-128"/>
          <a:ea typeface="HGP創英角ﾎﾟｯﾌﾟ体" pitchFamily="50" charset="-128"/>
        </a:defRPr>
      </a:lvl7pPr>
      <a:lvl8pPr marL="1371600" algn="l" rtl="0" eaLnBrk="1" fontAlgn="base" hangingPunct="1">
        <a:spcBef>
          <a:spcPct val="0"/>
        </a:spcBef>
        <a:spcAft>
          <a:spcPct val="0"/>
        </a:spcAft>
        <a:defRPr kumimoji="1" sz="3600">
          <a:solidFill>
            <a:srgbClr val="000080"/>
          </a:solidFill>
          <a:latin typeface="HGP創英角ﾎﾟｯﾌﾟ体" pitchFamily="50" charset="-128"/>
          <a:ea typeface="HGP創英角ﾎﾟｯﾌﾟ体" pitchFamily="50" charset="-128"/>
        </a:defRPr>
      </a:lvl8pPr>
      <a:lvl9pPr marL="1828800" algn="l" rtl="0" eaLnBrk="1" fontAlgn="base" hangingPunct="1">
        <a:spcBef>
          <a:spcPct val="0"/>
        </a:spcBef>
        <a:spcAft>
          <a:spcPct val="0"/>
        </a:spcAft>
        <a:defRPr kumimoji="1" sz="3600">
          <a:solidFill>
            <a:srgbClr val="000080"/>
          </a:solidFill>
          <a:latin typeface="HGP創英角ﾎﾟｯﾌﾟ体" pitchFamily="50" charset="-128"/>
          <a:ea typeface="HGP創英角ﾎﾟｯﾌﾟ体" pitchFamily="50" charset="-128"/>
        </a:defRPr>
      </a:lvl9pPr>
    </p:titleStyle>
    <p:bodyStyle>
      <a:lvl1pPr marL="342900" indent="-342900" algn="l" defTabSz="360000" rtl="0" eaLnBrk="1" fontAlgn="base" latinLnBrk="1" hangingPunct="1">
        <a:spcBef>
          <a:spcPts val="0"/>
        </a:spcBef>
        <a:spcAft>
          <a:spcPct val="0"/>
        </a:spcAft>
        <a:buClr>
          <a:schemeClr val="bg2"/>
        </a:buClr>
        <a:buSzPct val="75000"/>
        <a:buFont typeface="Wingdings" pitchFamily="2" charset="2"/>
        <a:buChar char="u"/>
        <a:defRPr kumimoji="1" sz="3200">
          <a:solidFill>
            <a:srgbClr val="006600"/>
          </a:solidFill>
          <a:latin typeface="+mn-lt"/>
          <a:ea typeface="+mn-ea"/>
          <a:cs typeface="+mn-cs"/>
        </a:defRPr>
      </a:lvl1pPr>
      <a:lvl2pPr marL="742950" indent="-285750" algn="l" defTabSz="360000" rtl="0" eaLnBrk="1" fontAlgn="base" latinLnBrk="1" hangingPunct="1">
        <a:spcBef>
          <a:spcPts val="0"/>
        </a:spcBef>
        <a:spcAft>
          <a:spcPct val="0"/>
        </a:spcAft>
        <a:buClr>
          <a:schemeClr val="accent2"/>
        </a:buClr>
        <a:buSzPct val="80000"/>
        <a:buFont typeface="Wingdings" pitchFamily="2" charset="2"/>
        <a:buChar char="u"/>
        <a:defRPr kumimoji="1" sz="2800">
          <a:solidFill>
            <a:schemeClr val="tx1"/>
          </a:solidFill>
          <a:latin typeface="+mn-lt"/>
          <a:ea typeface="+mn-ea"/>
        </a:defRPr>
      </a:lvl2pPr>
      <a:lvl3pPr marL="1143000" indent="-228600" algn="l" defTabSz="360000" rtl="0" eaLnBrk="1" fontAlgn="base" latinLnBrk="1" hangingPunct="1">
        <a:spcBef>
          <a:spcPts val="0"/>
        </a:spcBef>
        <a:spcAft>
          <a:spcPct val="0"/>
        </a:spcAft>
        <a:buClr>
          <a:schemeClr val="bg2"/>
        </a:buClr>
        <a:buSzPct val="65000"/>
        <a:buFont typeface="Wingdings" pitchFamily="2" charset="2"/>
        <a:buChar char="u"/>
        <a:defRPr kumimoji="1" sz="2400">
          <a:solidFill>
            <a:schemeClr val="tx1"/>
          </a:solidFill>
          <a:latin typeface="+mn-lt"/>
          <a:ea typeface="+mn-ea"/>
        </a:defRPr>
      </a:lvl3pPr>
      <a:lvl4pPr marL="1600200" indent="-228600" algn="l" defTabSz="360000" rtl="0" eaLnBrk="1" fontAlgn="base" latinLnBrk="1" hangingPunct="1">
        <a:spcBef>
          <a:spcPts val="0"/>
        </a:spcBef>
        <a:spcAft>
          <a:spcPct val="0"/>
        </a:spcAft>
        <a:buClr>
          <a:schemeClr val="accent2"/>
        </a:buClr>
        <a:buSzPct val="70000"/>
        <a:buFont typeface="Wingdings" pitchFamily="2" charset="2"/>
        <a:buChar char="u"/>
        <a:defRPr kumimoji="1" sz="2000">
          <a:solidFill>
            <a:schemeClr val="tx1"/>
          </a:solidFill>
          <a:latin typeface="+mn-lt"/>
          <a:ea typeface="+mn-ea"/>
        </a:defRPr>
      </a:lvl4pPr>
      <a:lvl5pPr marL="2057400" indent="-228600" algn="l" defTabSz="360000" rtl="0" eaLnBrk="1" fontAlgn="base" latinLnBrk="1" hangingPunct="1">
        <a:spcBef>
          <a:spcPts val="0"/>
        </a:spcBef>
        <a:spcAft>
          <a:spcPct val="0"/>
        </a:spcAft>
        <a:buClr>
          <a:schemeClr val="bg2"/>
        </a:buClr>
        <a:buFont typeface="Wingdings" pitchFamily="2" charset="2"/>
        <a:buChar char="u"/>
        <a:defRPr kumimoji="1" sz="2000">
          <a:solidFill>
            <a:schemeClr val="tx1"/>
          </a:solidFill>
          <a:latin typeface="+mn-lt"/>
          <a:ea typeface="+mn-ea"/>
        </a:defRPr>
      </a:lvl5pPr>
      <a:lvl6pPr marL="2514600" indent="-228600" algn="l" rtl="0" eaLnBrk="1" fontAlgn="base"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1" name="正方形/長方形 20"/>
          <p:cNvSpPr/>
          <p:nvPr/>
        </p:nvSpPr>
        <p:spPr>
          <a:xfrm>
            <a:off x="0" y="6597352"/>
            <a:ext cx="12192000" cy="26064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cene3d>
              <a:camera prst="orthographicFront"/>
              <a:lightRig rig="threePt" dir="t"/>
            </a:scene3d>
          </a:bodyPr>
          <a:lstStyle/>
          <a:p>
            <a:pPr algn="r"/>
            <a:r>
              <a:rPr kumimoji="1" lang="ja-JP" altLang="en-US" sz="1800" dirty="0"/>
              <a:t>情報教育部門・次世代教員養成センター（奈良教育大学）</a:t>
            </a:r>
          </a:p>
        </p:txBody>
      </p:sp>
      <p:sp>
        <p:nvSpPr>
          <p:cNvPr id="34819" name="Rectangle 3"/>
          <p:cNvSpPr>
            <a:spLocks noGrp="1" noChangeArrowheads="1"/>
          </p:cNvSpPr>
          <p:nvPr>
            <p:ph type="ftr" sz="quarter" idx="3"/>
          </p:nvPr>
        </p:nvSpPr>
        <p:spPr bwMode="auto">
          <a:xfrm>
            <a:off x="4165600" y="6140152"/>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200"/>
            </a:lvl1pPr>
          </a:lstStyle>
          <a:p>
            <a:endParaRPr kumimoji="1" lang="ja-JP" altLang="en-US"/>
          </a:p>
        </p:txBody>
      </p:sp>
      <p:sp>
        <p:nvSpPr>
          <p:cNvPr id="34820" name="Rectangle 4"/>
          <p:cNvSpPr>
            <a:spLocks noGrp="1" noChangeArrowheads="1"/>
          </p:cNvSpPr>
          <p:nvPr>
            <p:ph type="sldNum" sz="quarter" idx="4"/>
          </p:nvPr>
        </p:nvSpPr>
        <p:spPr bwMode="auto">
          <a:xfrm>
            <a:off x="8304245" y="6093296"/>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a:latin typeface="Arial Black" pitchFamily="34" charset="0"/>
              </a:defRPr>
            </a:lvl1pPr>
          </a:lstStyle>
          <a:p>
            <a:fld id="{480083D7-52D8-4B66-A041-4895E97BBB65}" type="slidenum">
              <a:rPr kumimoji="1" lang="ja-JP" altLang="en-US" smtClean="0"/>
              <a:t>‹#›</a:t>
            </a:fld>
            <a:endParaRPr kumimoji="1" lang="ja-JP" altLang="en-US"/>
          </a:p>
        </p:txBody>
      </p:sp>
      <p:sp>
        <p:nvSpPr>
          <p:cNvPr id="34831" name="Rectangle 15"/>
          <p:cNvSpPr>
            <a:spLocks noGrp="1" noChangeArrowheads="1"/>
          </p:cNvSpPr>
          <p:nvPr>
            <p:ph type="title"/>
          </p:nvPr>
        </p:nvSpPr>
        <p:spPr bwMode="auto">
          <a:xfrm>
            <a:off x="27616" y="-27384"/>
            <a:ext cx="12164384" cy="647700"/>
          </a:xfrm>
          <a:prstGeom prst="rect">
            <a:avLst/>
          </a:prstGeom>
          <a:noFill/>
          <a:ln w="9525">
            <a:noFill/>
            <a:miter lim="800000"/>
            <a:headEnd/>
            <a:tailEnd/>
          </a:ln>
          <a:effectLst>
            <a:outerShdw blurRad="50800" dist="38100" algn="l" rotWithShape="0">
              <a:prstClr val="black">
                <a:alpha val="40000"/>
              </a:prstClr>
            </a:outerShdw>
          </a:effectLst>
          <a:scene3d>
            <a:camera prst="orthographicFront"/>
            <a:lightRig rig="threePt" dir="t"/>
          </a:scene3d>
          <a:sp3d>
            <a:bevelT/>
          </a:sp3d>
        </p:spPr>
        <p:txBody>
          <a:bodyPr vert="horz" wrap="square" lIns="0" tIns="0" rIns="0" bIns="0" numCol="1" anchor="ctr" anchorCtr="0" compatLnSpc="1">
            <a:prstTxWarp prst="textNoShape">
              <a:avLst/>
            </a:prstTxWarp>
            <a:normAutofit/>
          </a:bodyPr>
          <a:lstStyle/>
          <a:p>
            <a:pPr lvl="0"/>
            <a:r>
              <a:rPr lang="ja-JP" altLang="en-US" dirty="0"/>
              <a:t>マスタ タイトルの書式設定</a:t>
            </a:r>
          </a:p>
        </p:txBody>
      </p:sp>
      <p:sp>
        <p:nvSpPr>
          <p:cNvPr id="34832" name="Rectangle 16"/>
          <p:cNvSpPr>
            <a:spLocks noGrp="1" noChangeArrowheads="1"/>
          </p:cNvSpPr>
          <p:nvPr>
            <p:ph type="body" idx="1"/>
          </p:nvPr>
        </p:nvSpPr>
        <p:spPr bwMode="auto">
          <a:xfrm>
            <a:off x="0" y="564028"/>
            <a:ext cx="12192000" cy="603332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34833" name="Rectangle 17"/>
          <p:cNvSpPr>
            <a:spLocks noGrp="1" noChangeArrowheads="1"/>
          </p:cNvSpPr>
          <p:nvPr>
            <p:ph type="dt" sz="half" idx="2"/>
          </p:nvPr>
        </p:nvSpPr>
        <p:spPr bwMode="auto">
          <a:xfrm>
            <a:off x="609600" y="6093296"/>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200"/>
            </a:lvl1pPr>
          </a:lstStyle>
          <a:p>
            <a:fld id="{F25977A8-11AA-4A7B-B540-23280596197F}" type="datetimeFigureOut">
              <a:rPr kumimoji="1" lang="ja-JP" altLang="en-US" smtClean="0"/>
              <a:t>2024/3/18</a:t>
            </a:fld>
            <a:endParaRPr kumimoji="1" lang="ja-JP" altLang="en-US"/>
          </a:p>
        </p:txBody>
      </p:sp>
      <p:pic>
        <p:nvPicPr>
          <p:cNvPr id="22" name="Picture 21" descr="nuelogo"/>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11556437" y="87356"/>
            <a:ext cx="635563" cy="476672"/>
          </a:xfrm>
          <a:prstGeom prst="rect">
            <a:avLst/>
          </a:prstGeom>
          <a:noFill/>
        </p:spPr>
      </p:pic>
      <p:sp>
        <p:nvSpPr>
          <p:cNvPr id="11" name="正方形/長方形 10"/>
          <p:cNvSpPr/>
          <p:nvPr/>
        </p:nvSpPr>
        <p:spPr>
          <a:xfrm rot="10800000">
            <a:off x="0" y="-27383"/>
            <a:ext cx="12192000" cy="8895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cene3d>
              <a:camera prst="orthographicFront"/>
              <a:lightRig rig="threePt" dir="t"/>
            </a:scene3d>
          </a:bodyPr>
          <a:lstStyle/>
          <a:p>
            <a:pPr algn="r"/>
            <a:endParaRPr kumimoji="1" lang="ja-JP" altLang="en-US" sz="1800" dirty="0"/>
          </a:p>
        </p:txBody>
      </p:sp>
    </p:spTree>
    <p:extLst>
      <p:ext uri="{BB962C8B-B14F-4D97-AF65-F5344CB8AC3E}">
        <p14:creationId xmlns:p14="http://schemas.microsoft.com/office/powerpoint/2010/main" val="1833302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rtl="0" eaLnBrk="1" fontAlgn="base" hangingPunct="1">
        <a:spcBef>
          <a:spcPct val="0"/>
        </a:spcBef>
        <a:spcAft>
          <a:spcPct val="0"/>
        </a:spcAft>
        <a:defRPr kumimoji="1" sz="3600">
          <a:solidFill>
            <a:srgbClr val="000080"/>
          </a:solidFill>
          <a:latin typeface="+mj-lt"/>
          <a:ea typeface="+mj-ea"/>
          <a:cs typeface="+mj-cs"/>
        </a:defRPr>
      </a:lvl1pPr>
      <a:lvl2pPr algn="l" rtl="0" eaLnBrk="1" fontAlgn="base" hangingPunct="1">
        <a:spcBef>
          <a:spcPct val="0"/>
        </a:spcBef>
        <a:spcAft>
          <a:spcPct val="0"/>
        </a:spcAft>
        <a:defRPr kumimoji="1" sz="3600">
          <a:solidFill>
            <a:srgbClr val="000080"/>
          </a:solidFill>
          <a:latin typeface="HGP創英角ﾎﾟｯﾌﾟ体" pitchFamily="50" charset="-128"/>
          <a:ea typeface="HGP創英角ﾎﾟｯﾌﾟ体" pitchFamily="50" charset="-128"/>
        </a:defRPr>
      </a:lvl2pPr>
      <a:lvl3pPr algn="l" rtl="0" eaLnBrk="1" fontAlgn="base" hangingPunct="1">
        <a:spcBef>
          <a:spcPct val="0"/>
        </a:spcBef>
        <a:spcAft>
          <a:spcPct val="0"/>
        </a:spcAft>
        <a:defRPr kumimoji="1" sz="3600">
          <a:solidFill>
            <a:srgbClr val="000080"/>
          </a:solidFill>
          <a:latin typeface="HGP創英角ﾎﾟｯﾌﾟ体" pitchFamily="50" charset="-128"/>
          <a:ea typeface="HGP創英角ﾎﾟｯﾌﾟ体" pitchFamily="50" charset="-128"/>
        </a:defRPr>
      </a:lvl3pPr>
      <a:lvl4pPr algn="l" rtl="0" eaLnBrk="1" fontAlgn="base" hangingPunct="1">
        <a:spcBef>
          <a:spcPct val="0"/>
        </a:spcBef>
        <a:spcAft>
          <a:spcPct val="0"/>
        </a:spcAft>
        <a:defRPr kumimoji="1" sz="3600">
          <a:solidFill>
            <a:srgbClr val="000080"/>
          </a:solidFill>
          <a:latin typeface="HGP創英角ﾎﾟｯﾌﾟ体" pitchFamily="50" charset="-128"/>
          <a:ea typeface="HGP創英角ﾎﾟｯﾌﾟ体" pitchFamily="50" charset="-128"/>
        </a:defRPr>
      </a:lvl4pPr>
      <a:lvl5pPr algn="l" rtl="0" eaLnBrk="1" fontAlgn="base" hangingPunct="1">
        <a:spcBef>
          <a:spcPct val="0"/>
        </a:spcBef>
        <a:spcAft>
          <a:spcPct val="0"/>
        </a:spcAft>
        <a:defRPr kumimoji="1" sz="3600">
          <a:solidFill>
            <a:srgbClr val="000080"/>
          </a:solidFill>
          <a:latin typeface="HGP創英角ﾎﾟｯﾌﾟ体" pitchFamily="50" charset="-128"/>
          <a:ea typeface="HGP創英角ﾎﾟｯﾌﾟ体" pitchFamily="50" charset="-128"/>
        </a:defRPr>
      </a:lvl5pPr>
      <a:lvl6pPr marL="457200" algn="l" rtl="0" eaLnBrk="1" fontAlgn="base" hangingPunct="1">
        <a:spcBef>
          <a:spcPct val="0"/>
        </a:spcBef>
        <a:spcAft>
          <a:spcPct val="0"/>
        </a:spcAft>
        <a:defRPr kumimoji="1" sz="3600">
          <a:solidFill>
            <a:srgbClr val="000080"/>
          </a:solidFill>
          <a:latin typeface="HGP創英角ﾎﾟｯﾌﾟ体" pitchFamily="50" charset="-128"/>
          <a:ea typeface="HGP創英角ﾎﾟｯﾌﾟ体" pitchFamily="50" charset="-128"/>
        </a:defRPr>
      </a:lvl6pPr>
      <a:lvl7pPr marL="914400" algn="l" rtl="0" eaLnBrk="1" fontAlgn="base" hangingPunct="1">
        <a:spcBef>
          <a:spcPct val="0"/>
        </a:spcBef>
        <a:spcAft>
          <a:spcPct val="0"/>
        </a:spcAft>
        <a:defRPr kumimoji="1" sz="3600">
          <a:solidFill>
            <a:srgbClr val="000080"/>
          </a:solidFill>
          <a:latin typeface="HGP創英角ﾎﾟｯﾌﾟ体" pitchFamily="50" charset="-128"/>
          <a:ea typeface="HGP創英角ﾎﾟｯﾌﾟ体" pitchFamily="50" charset="-128"/>
        </a:defRPr>
      </a:lvl7pPr>
      <a:lvl8pPr marL="1371600" algn="l" rtl="0" eaLnBrk="1" fontAlgn="base" hangingPunct="1">
        <a:spcBef>
          <a:spcPct val="0"/>
        </a:spcBef>
        <a:spcAft>
          <a:spcPct val="0"/>
        </a:spcAft>
        <a:defRPr kumimoji="1" sz="3600">
          <a:solidFill>
            <a:srgbClr val="000080"/>
          </a:solidFill>
          <a:latin typeface="HGP創英角ﾎﾟｯﾌﾟ体" pitchFamily="50" charset="-128"/>
          <a:ea typeface="HGP創英角ﾎﾟｯﾌﾟ体" pitchFamily="50" charset="-128"/>
        </a:defRPr>
      </a:lvl8pPr>
      <a:lvl9pPr marL="1828800" algn="l" rtl="0" eaLnBrk="1" fontAlgn="base" hangingPunct="1">
        <a:spcBef>
          <a:spcPct val="0"/>
        </a:spcBef>
        <a:spcAft>
          <a:spcPct val="0"/>
        </a:spcAft>
        <a:defRPr kumimoji="1" sz="3600">
          <a:solidFill>
            <a:srgbClr val="000080"/>
          </a:solidFill>
          <a:latin typeface="HGP創英角ﾎﾟｯﾌﾟ体" pitchFamily="50" charset="-128"/>
          <a:ea typeface="HGP創英角ﾎﾟｯﾌﾟ体" pitchFamily="50" charset="-128"/>
        </a:defRPr>
      </a:lvl9pPr>
    </p:titleStyle>
    <p:bodyStyle>
      <a:lvl1pPr marL="342900" indent="-342900" algn="l" defTabSz="360000" rtl="0" eaLnBrk="1" fontAlgn="base" latinLnBrk="1" hangingPunct="1">
        <a:spcBef>
          <a:spcPts val="0"/>
        </a:spcBef>
        <a:spcAft>
          <a:spcPct val="0"/>
        </a:spcAft>
        <a:buClr>
          <a:schemeClr val="bg2"/>
        </a:buClr>
        <a:buSzPct val="75000"/>
        <a:buFont typeface="Wingdings" pitchFamily="2" charset="2"/>
        <a:buChar char="u"/>
        <a:defRPr kumimoji="1" sz="3200">
          <a:solidFill>
            <a:srgbClr val="006600"/>
          </a:solidFill>
          <a:latin typeface="+mn-lt"/>
          <a:ea typeface="+mn-ea"/>
          <a:cs typeface="+mn-cs"/>
        </a:defRPr>
      </a:lvl1pPr>
      <a:lvl2pPr marL="742950" indent="-285750" algn="l" defTabSz="360000" rtl="0" eaLnBrk="1" fontAlgn="base" latinLnBrk="1" hangingPunct="1">
        <a:spcBef>
          <a:spcPts val="0"/>
        </a:spcBef>
        <a:spcAft>
          <a:spcPct val="0"/>
        </a:spcAft>
        <a:buClr>
          <a:schemeClr val="accent2"/>
        </a:buClr>
        <a:buSzPct val="80000"/>
        <a:buFont typeface="Wingdings" pitchFamily="2" charset="2"/>
        <a:buChar char="u"/>
        <a:defRPr kumimoji="1" sz="2800">
          <a:solidFill>
            <a:schemeClr val="tx1"/>
          </a:solidFill>
          <a:latin typeface="+mn-lt"/>
          <a:ea typeface="+mn-ea"/>
        </a:defRPr>
      </a:lvl2pPr>
      <a:lvl3pPr marL="1143000" indent="-228600" algn="l" defTabSz="360000" rtl="0" eaLnBrk="1" fontAlgn="base" latinLnBrk="1" hangingPunct="1">
        <a:spcBef>
          <a:spcPts val="0"/>
        </a:spcBef>
        <a:spcAft>
          <a:spcPct val="0"/>
        </a:spcAft>
        <a:buClr>
          <a:schemeClr val="bg2"/>
        </a:buClr>
        <a:buSzPct val="65000"/>
        <a:buFont typeface="Wingdings" pitchFamily="2" charset="2"/>
        <a:buChar char="u"/>
        <a:defRPr kumimoji="1" sz="2400">
          <a:solidFill>
            <a:schemeClr val="tx1"/>
          </a:solidFill>
          <a:latin typeface="+mn-lt"/>
          <a:ea typeface="+mn-ea"/>
        </a:defRPr>
      </a:lvl3pPr>
      <a:lvl4pPr marL="1600200" indent="-228600" algn="l" defTabSz="360000" rtl="0" eaLnBrk="1" fontAlgn="base" latinLnBrk="1" hangingPunct="1">
        <a:spcBef>
          <a:spcPts val="0"/>
        </a:spcBef>
        <a:spcAft>
          <a:spcPct val="0"/>
        </a:spcAft>
        <a:buClr>
          <a:schemeClr val="accent2"/>
        </a:buClr>
        <a:buSzPct val="70000"/>
        <a:buFont typeface="Wingdings" pitchFamily="2" charset="2"/>
        <a:buChar char="u"/>
        <a:defRPr kumimoji="1" sz="2000">
          <a:solidFill>
            <a:schemeClr val="tx1"/>
          </a:solidFill>
          <a:latin typeface="+mn-lt"/>
          <a:ea typeface="+mn-ea"/>
        </a:defRPr>
      </a:lvl4pPr>
      <a:lvl5pPr marL="2057400" indent="-228600" algn="l" defTabSz="360000" rtl="0" eaLnBrk="1" fontAlgn="base" latinLnBrk="1" hangingPunct="1">
        <a:spcBef>
          <a:spcPts val="0"/>
        </a:spcBef>
        <a:spcAft>
          <a:spcPct val="0"/>
        </a:spcAft>
        <a:buClr>
          <a:schemeClr val="bg2"/>
        </a:buClr>
        <a:buFont typeface="Wingdings" pitchFamily="2" charset="2"/>
        <a:buChar char="u"/>
        <a:defRPr kumimoji="1" sz="2000">
          <a:solidFill>
            <a:schemeClr val="tx1"/>
          </a:solidFill>
          <a:latin typeface="+mn-lt"/>
          <a:ea typeface="+mn-ea"/>
        </a:defRPr>
      </a:lvl5pPr>
      <a:lvl6pPr marL="2514600" indent="-228600" algn="l" rtl="0" eaLnBrk="1" fontAlgn="base"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1" name="正方形/長方形 20"/>
          <p:cNvSpPr/>
          <p:nvPr/>
        </p:nvSpPr>
        <p:spPr>
          <a:xfrm>
            <a:off x="0" y="6597352"/>
            <a:ext cx="12192000" cy="260648"/>
          </a:xfrm>
          <a:prstGeom prst="rect">
            <a:avLst/>
          </a:prstGeom>
          <a:gradFill flip="none" rotWithShape="1">
            <a:gsLst>
              <a:gs pos="20000">
                <a:schemeClr val="bg2"/>
              </a:gs>
              <a:gs pos="80000">
                <a:schemeClr val="bg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900000" bIns="0" rtlCol="0" anchor="ctr">
            <a:scene3d>
              <a:camera prst="orthographicFront"/>
              <a:lightRig rig="threePt" dir="t"/>
            </a:scene3d>
          </a:bodyPr>
          <a:lstStyle/>
          <a:p>
            <a:pPr algn="r"/>
            <a:r>
              <a:rPr kumimoji="1" lang="ja-JP" altLang="en-US" sz="1800" dirty="0"/>
              <a:t>奈良教育大学</a:t>
            </a:r>
            <a:r>
              <a:rPr kumimoji="1" lang="en-US" altLang="ja-JP" sz="1800" dirty="0"/>
              <a:t>(</a:t>
            </a:r>
            <a:r>
              <a:rPr kumimoji="1" lang="en-US" altLang="ja-JP" sz="1800" dirty="0" err="1"/>
              <a:t>Takekazu.Ito</a:t>
            </a:r>
            <a:r>
              <a:rPr kumimoji="1" lang="en-US" altLang="ja-JP" sz="1800" dirty="0"/>
              <a:t>)</a:t>
            </a:r>
            <a:endParaRPr kumimoji="1" lang="ja-JP" altLang="en-US" sz="1800" dirty="0"/>
          </a:p>
        </p:txBody>
      </p:sp>
      <p:pic>
        <p:nvPicPr>
          <p:cNvPr id="34818" name="Picture 2" descr="nuelogo"/>
          <p:cNvPicPr>
            <a:picLocks noChangeAspect="1" noChangeArrowheads="1"/>
          </p:cNvPicPr>
          <p:nvPr/>
        </p:nvPicPr>
        <p:blipFill>
          <a:blip r:embed="rId17" cstate="print">
            <a:clrChange>
              <a:clrFrom>
                <a:srgbClr val="FFFFFF"/>
              </a:clrFrom>
              <a:clrTo>
                <a:srgbClr val="FFFFFF">
                  <a:alpha val="0"/>
                </a:srgbClr>
              </a:clrTo>
            </a:clrChange>
          </a:blip>
          <a:stretch>
            <a:fillRect/>
          </a:stretch>
        </p:blipFill>
        <p:spPr bwMode="auto">
          <a:xfrm>
            <a:off x="11001589" y="5517232"/>
            <a:ext cx="1190412" cy="1116012"/>
          </a:xfrm>
          <a:prstGeom prst="rect">
            <a:avLst/>
          </a:prstGeom>
          <a:noFill/>
        </p:spPr>
      </p:pic>
      <p:sp>
        <p:nvSpPr>
          <p:cNvPr id="34819" name="Rectangle 3"/>
          <p:cNvSpPr>
            <a:spLocks noGrp="1" noChangeArrowheads="1"/>
          </p:cNvSpPr>
          <p:nvPr>
            <p:ph type="ftr" sz="quarter" idx="3"/>
          </p:nvPr>
        </p:nvSpPr>
        <p:spPr bwMode="auto">
          <a:xfrm>
            <a:off x="4165600" y="6140152"/>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200"/>
            </a:lvl1pPr>
          </a:lstStyle>
          <a:p>
            <a:endParaRPr kumimoji="1" lang="ja-JP" altLang="en-US"/>
          </a:p>
        </p:txBody>
      </p:sp>
      <p:sp>
        <p:nvSpPr>
          <p:cNvPr id="34820" name="Rectangle 4"/>
          <p:cNvSpPr>
            <a:spLocks noGrp="1" noChangeArrowheads="1"/>
          </p:cNvSpPr>
          <p:nvPr>
            <p:ph type="sldNum" sz="quarter" idx="4"/>
          </p:nvPr>
        </p:nvSpPr>
        <p:spPr bwMode="auto">
          <a:xfrm>
            <a:off x="8304245" y="6093296"/>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a:latin typeface="Arial Black" pitchFamily="34" charset="0"/>
              </a:defRPr>
            </a:lvl1pPr>
          </a:lstStyle>
          <a:p>
            <a:fld id="{480083D7-52D8-4B66-A041-4895E97BBB65}" type="slidenum">
              <a:rPr kumimoji="1" lang="ja-JP" altLang="en-US" smtClean="0"/>
              <a:t>‹#›</a:t>
            </a:fld>
            <a:endParaRPr kumimoji="1" lang="ja-JP" altLang="en-US"/>
          </a:p>
        </p:txBody>
      </p:sp>
      <p:sp>
        <p:nvSpPr>
          <p:cNvPr id="34831" name="Rectangle 15"/>
          <p:cNvSpPr>
            <a:spLocks noGrp="1" noChangeArrowheads="1"/>
          </p:cNvSpPr>
          <p:nvPr>
            <p:ph type="title"/>
          </p:nvPr>
        </p:nvSpPr>
        <p:spPr bwMode="auto">
          <a:xfrm>
            <a:off x="623392" y="-27384"/>
            <a:ext cx="11568608" cy="647700"/>
          </a:xfrm>
          <a:prstGeom prst="rect">
            <a:avLst/>
          </a:prstGeom>
          <a:noFill/>
          <a:ln w="9525">
            <a:noFill/>
            <a:miter lim="800000"/>
            <a:headEnd/>
            <a:tailEnd/>
          </a:ln>
          <a:effectLst>
            <a:outerShdw blurRad="50800" dist="38100" algn="l" rotWithShape="0">
              <a:prstClr val="black">
                <a:alpha val="40000"/>
              </a:prstClr>
            </a:outerShdw>
          </a:effectLst>
          <a:scene3d>
            <a:camera prst="orthographicFront"/>
            <a:lightRig rig="threePt" dir="t"/>
          </a:scene3d>
          <a:sp3d>
            <a:bevelT/>
          </a:sp3d>
        </p:spPr>
        <p:txBody>
          <a:bodyPr vert="horz" wrap="square" lIns="0" tIns="0" rIns="0" bIns="0" numCol="1" anchor="ctr" anchorCtr="0" compatLnSpc="1">
            <a:prstTxWarp prst="textNoShape">
              <a:avLst/>
            </a:prstTxWarp>
            <a:normAutofit/>
          </a:bodyPr>
          <a:lstStyle/>
          <a:p>
            <a:pPr lvl="0"/>
            <a:r>
              <a:rPr lang="ja-JP" altLang="en-US" dirty="0"/>
              <a:t>マスタ タイトルの書式設定</a:t>
            </a:r>
          </a:p>
        </p:txBody>
      </p:sp>
      <p:sp>
        <p:nvSpPr>
          <p:cNvPr id="34832" name="Rectangle 16"/>
          <p:cNvSpPr>
            <a:spLocks noGrp="1" noChangeArrowheads="1"/>
          </p:cNvSpPr>
          <p:nvPr>
            <p:ph type="body" idx="1"/>
          </p:nvPr>
        </p:nvSpPr>
        <p:spPr bwMode="auto">
          <a:xfrm>
            <a:off x="0" y="676894"/>
            <a:ext cx="12192000" cy="592045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34833" name="Rectangle 17"/>
          <p:cNvSpPr>
            <a:spLocks noGrp="1" noChangeArrowheads="1"/>
          </p:cNvSpPr>
          <p:nvPr>
            <p:ph type="dt" sz="half" idx="2"/>
          </p:nvPr>
        </p:nvSpPr>
        <p:spPr bwMode="auto">
          <a:xfrm>
            <a:off x="609600" y="6093296"/>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200"/>
            </a:lvl1pPr>
          </a:lstStyle>
          <a:p>
            <a:fld id="{F25977A8-11AA-4A7B-B540-23280596197F}" type="datetimeFigureOut">
              <a:rPr kumimoji="1" lang="ja-JP" altLang="en-US" smtClean="0"/>
              <a:t>2024/3/18</a:t>
            </a:fld>
            <a:endParaRPr kumimoji="1" lang="ja-JP" altLang="en-US"/>
          </a:p>
        </p:txBody>
      </p:sp>
      <p:pic>
        <p:nvPicPr>
          <p:cNvPr id="22" name="Picture 21" descr="nuelogo"/>
          <p:cNvPicPr>
            <a:picLocks noChangeAspect="1" noChangeArrowheads="1"/>
          </p:cNvPicPr>
          <p:nvPr/>
        </p:nvPicPr>
        <p:blipFill>
          <a:blip r:embed="rId18" cstate="print">
            <a:clrChange>
              <a:clrFrom>
                <a:srgbClr val="FFFFFF"/>
              </a:clrFrom>
              <a:clrTo>
                <a:srgbClr val="FFFFFF">
                  <a:alpha val="0"/>
                </a:srgbClr>
              </a:clrTo>
            </a:clrChange>
          </a:blip>
          <a:srcRect/>
          <a:stretch>
            <a:fillRect/>
          </a:stretch>
        </p:blipFill>
        <p:spPr bwMode="auto">
          <a:xfrm>
            <a:off x="0" y="72008"/>
            <a:ext cx="635563" cy="476672"/>
          </a:xfrm>
          <a:prstGeom prst="rect">
            <a:avLst/>
          </a:prstGeom>
          <a:noFill/>
        </p:spPr>
      </p:pic>
      <p:sp>
        <p:nvSpPr>
          <p:cNvPr id="11" name="正方形/長方形 10"/>
          <p:cNvSpPr/>
          <p:nvPr/>
        </p:nvSpPr>
        <p:spPr>
          <a:xfrm rot="10800000">
            <a:off x="0" y="576062"/>
            <a:ext cx="12192000" cy="88957"/>
          </a:xfrm>
          <a:prstGeom prst="rect">
            <a:avLst/>
          </a:prstGeom>
          <a:gradFill flip="none" rotWithShape="1">
            <a:gsLst>
              <a:gs pos="20000">
                <a:schemeClr val="bg2"/>
              </a:gs>
              <a:gs pos="80000">
                <a:schemeClr val="bg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cene3d>
              <a:camera prst="orthographicFront"/>
              <a:lightRig rig="threePt" dir="t"/>
            </a:scene3d>
          </a:bodyPr>
          <a:lstStyle/>
          <a:p>
            <a:pPr algn="r"/>
            <a:endParaRPr kumimoji="1" lang="ja-JP" altLang="en-US" sz="1800" dirty="0"/>
          </a:p>
        </p:txBody>
      </p:sp>
    </p:spTree>
    <p:extLst>
      <p:ext uri="{BB962C8B-B14F-4D97-AF65-F5344CB8AC3E}">
        <p14:creationId xmlns:p14="http://schemas.microsoft.com/office/powerpoint/2010/main" val="2253633475"/>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Lst>
  <p:txStyles>
    <p:titleStyle>
      <a:lvl1pPr algn="l" rtl="0" eaLnBrk="1" fontAlgn="base" hangingPunct="1">
        <a:spcBef>
          <a:spcPct val="0"/>
        </a:spcBef>
        <a:spcAft>
          <a:spcPct val="0"/>
        </a:spcAft>
        <a:defRPr kumimoji="1" sz="3600">
          <a:solidFill>
            <a:srgbClr val="000080"/>
          </a:solidFill>
          <a:latin typeface="+mj-lt"/>
          <a:ea typeface="+mj-ea"/>
          <a:cs typeface="+mj-cs"/>
        </a:defRPr>
      </a:lvl1pPr>
      <a:lvl2pPr algn="l" rtl="0" eaLnBrk="1" fontAlgn="base" hangingPunct="1">
        <a:spcBef>
          <a:spcPct val="0"/>
        </a:spcBef>
        <a:spcAft>
          <a:spcPct val="0"/>
        </a:spcAft>
        <a:defRPr kumimoji="1" sz="3600">
          <a:solidFill>
            <a:srgbClr val="000080"/>
          </a:solidFill>
          <a:latin typeface="HGP創英角ﾎﾟｯﾌﾟ体" pitchFamily="50" charset="-128"/>
          <a:ea typeface="HGP創英角ﾎﾟｯﾌﾟ体" pitchFamily="50" charset="-128"/>
        </a:defRPr>
      </a:lvl2pPr>
      <a:lvl3pPr algn="l" rtl="0" eaLnBrk="1" fontAlgn="base" hangingPunct="1">
        <a:spcBef>
          <a:spcPct val="0"/>
        </a:spcBef>
        <a:spcAft>
          <a:spcPct val="0"/>
        </a:spcAft>
        <a:defRPr kumimoji="1" sz="3600">
          <a:solidFill>
            <a:srgbClr val="000080"/>
          </a:solidFill>
          <a:latin typeface="HGP創英角ﾎﾟｯﾌﾟ体" pitchFamily="50" charset="-128"/>
          <a:ea typeface="HGP創英角ﾎﾟｯﾌﾟ体" pitchFamily="50" charset="-128"/>
        </a:defRPr>
      </a:lvl3pPr>
      <a:lvl4pPr algn="l" rtl="0" eaLnBrk="1" fontAlgn="base" hangingPunct="1">
        <a:spcBef>
          <a:spcPct val="0"/>
        </a:spcBef>
        <a:spcAft>
          <a:spcPct val="0"/>
        </a:spcAft>
        <a:defRPr kumimoji="1" sz="3600">
          <a:solidFill>
            <a:srgbClr val="000080"/>
          </a:solidFill>
          <a:latin typeface="HGP創英角ﾎﾟｯﾌﾟ体" pitchFamily="50" charset="-128"/>
          <a:ea typeface="HGP創英角ﾎﾟｯﾌﾟ体" pitchFamily="50" charset="-128"/>
        </a:defRPr>
      </a:lvl4pPr>
      <a:lvl5pPr algn="l" rtl="0" eaLnBrk="1" fontAlgn="base" hangingPunct="1">
        <a:spcBef>
          <a:spcPct val="0"/>
        </a:spcBef>
        <a:spcAft>
          <a:spcPct val="0"/>
        </a:spcAft>
        <a:defRPr kumimoji="1" sz="3600">
          <a:solidFill>
            <a:srgbClr val="000080"/>
          </a:solidFill>
          <a:latin typeface="HGP創英角ﾎﾟｯﾌﾟ体" pitchFamily="50" charset="-128"/>
          <a:ea typeface="HGP創英角ﾎﾟｯﾌﾟ体" pitchFamily="50" charset="-128"/>
        </a:defRPr>
      </a:lvl5pPr>
      <a:lvl6pPr marL="457200" algn="l" rtl="0" eaLnBrk="1" fontAlgn="base" hangingPunct="1">
        <a:spcBef>
          <a:spcPct val="0"/>
        </a:spcBef>
        <a:spcAft>
          <a:spcPct val="0"/>
        </a:spcAft>
        <a:defRPr kumimoji="1" sz="3600">
          <a:solidFill>
            <a:srgbClr val="000080"/>
          </a:solidFill>
          <a:latin typeface="HGP創英角ﾎﾟｯﾌﾟ体" pitchFamily="50" charset="-128"/>
          <a:ea typeface="HGP創英角ﾎﾟｯﾌﾟ体" pitchFamily="50" charset="-128"/>
        </a:defRPr>
      </a:lvl6pPr>
      <a:lvl7pPr marL="914400" algn="l" rtl="0" eaLnBrk="1" fontAlgn="base" hangingPunct="1">
        <a:spcBef>
          <a:spcPct val="0"/>
        </a:spcBef>
        <a:spcAft>
          <a:spcPct val="0"/>
        </a:spcAft>
        <a:defRPr kumimoji="1" sz="3600">
          <a:solidFill>
            <a:srgbClr val="000080"/>
          </a:solidFill>
          <a:latin typeface="HGP創英角ﾎﾟｯﾌﾟ体" pitchFamily="50" charset="-128"/>
          <a:ea typeface="HGP創英角ﾎﾟｯﾌﾟ体" pitchFamily="50" charset="-128"/>
        </a:defRPr>
      </a:lvl7pPr>
      <a:lvl8pPr marL="1371600" algn="l" rtl="0" eaLnBrk="1" fontAlgn="base" hangingPunct="1">
        <a:spcBef>
          <a:spcPct val="0"/>
        </a:spcBef>
        <a:spcAft>
          <a:spcPct val="0"/>
        </a:spcAft>
        <a:defRPr kumimoji="1" sz="3600">
          <a:solidFill>
            <a:srgbClr val="000080"/>
          </a:solidFill>
          <a:latin typeface="HGP創英角ﾎﾟｯﾌﾟ体" pitchFamily="50" charset="-128"/>
          <a:ea typeface="HGP創英角ﾎﾟｯﾌﾟ体" pitchFamily="50" charset="-128"/>
        </a:defRPr>
      </a:lvl8pPr>
      <a:lvl9pPr marL="1828800" algn="l" rtl="0" eaLnBrk="1" fontAlgn="base" hangingPunct="1">
        <a:spcBef>
          <a:spcPct val="0"/>
        </a:spcBef>
        <a:spcAft>
          <a:spcPct val="0"/>
        </a:spcAft>
        <a:defRPr kumimoji="1" sz="3600">
          <a:solidFill>
            <a:srgbClr val="000080"/>
          </a:solidFill>
          <a:latin typeface="HGP創英角ﾎﾟｯﾌﾟ体" pitchFamily="50" charset="-128"/>
          <a:ea typeface="HGP創英角ﾎﾟｯﾌﾟ体" pitchFamily="50" charset="-128"/>
        </a:defRPr>
      </a:lvl9pPr>
    </p:titleStyle>
    <p:bodyStyle>
      <a:lvl1pPr marL="342900" indent="-342900" algn="l" defTabSz="720000" rtl="0" eaLnBrk="1" fontAlgn="base" hangingPunct="1">
        <a:spcBef>
          <a:spcPts val="0"/>
        </a:spcBef>
        <a:spcAft>
          <a:spcPct val="0"/>
        </a:spcAft>
        <a:buClr>
          <a:schemeClr val="bg2"/>
        </a:buClr>
        <a:buSzPct val="75000"/>
        <a:buFont typeface="Wingdings" pitchFamily="2" charset="2"/>
        <a:buChar char="u"/>
        <a:defRPr kumimoji="1" sz="3200">
          <a:solidFill>
            <a:srgbClr val="006600"/>
          </a:solidFill>
          <a:latin typeface="+mn-lt"/>
          <a:ea typeface="+mn-ea"/>
          <a:cs typeface="+mn-cs"/>
        </a:defRPr>
      </a:lvl1pPr>
      <a:lvl2pPr marL="742950" indent="-285750" algn="l" defTabSz="720000" rtl="0" eaLnBrk="1" fontAlgn="base" hangingPunct="1">
        <a:spcBef>
          <a:spcPts val="0"/>
        </a:spcBef>
        <a:spcAft>
          <a:spcPct val="0"/>
        </a:spcAft>
        <a:buClr>
          <a:schemeClr val="accent2"/>
        </a:buClr>
        <a:buSzPct val="80000"/>
        <a:buFont typeface="Wingdings" pitchFamily="2" charset="2"/>
        <a:buChar char="u"/>
        <a:defRPr kumimoji="1" sz="2800">
          <a:solidFill>
            <a:schemeClr val="tx1"/>
          </a:solidFill>
          <a:latin typeface="+mn-lt"/>
          <a:ea typeface="+mn-ea"/>
        </a:defRPr>
      </a:lvl2pPr>
      <a:lvl3pPr marL="1143000" indent="-228600" algn="l" defTabSz="720000" rtl="0" eaLnBrk="1" fontAlgn="base" hangingPunct="1">
        <a:spcBef>
          <a:spcPts val="0"/>
        </a:spcBef>
        <a:spcAft>
          <a:spcPct val="0"/>
        </a:spcAft>
        <a:buClr>
          <a:schemeClr val="bg2"/>
        </a:buClr>
        <a:buSzPct val="65000"/>
        <a:buFont typeface="Wingdings" pitchFamily="2" charset="2"/>
        <a:buChar char="u"/>
        <a:defRPr kumimoji="1" sz="2400">
          <a:solidFill>
            <a:schemeClr val="tx1"/>
          </a:solidFill>
          <a:latin typeface="+mn-lt"/>
          <a:ea typeface="+mn-ea"/>
        </a:defRPr>
      </a:lvl3pPr>
      <a:lvl4pPr marL="1600200" indent="-228600" algn="l" defTabSz="720000" rtl="0" eaLnBrk="1" fontAlgn="base" hangingPunct="1">
        <a:spcBef>
          <a:spcPts val="0"/>
        </a:spcBef>
        <a:spcAft>
          <a:spcPct val="0"/>
        </a:spcAft>
        <a:buClr>
          <a:schemeClr val="accent2"/>
        </a:buClr>
        <a:buSzPct val="70000"/>
        <a:buFont typeface="Wingdings" pitchFamily="2" charset="2"/>
        <a:buChar char="u"/>
        <a:defRPr kumimoji="1" sz="2000">
          <a:solidFill>
            <a:schemeClr val="tx1"/>
          </a:solidFill>
          <a:latin typeface="+mn-lt"/>
          <a:ea typeface="+mn-ea"/>
        </a:defRPr>
      </a:lvl4pPr>
      <a:lvl5pPr marL="2057400" indent="-228600" algn="l" defTabSz="720000" rtl="0" eaLnBrk="1" fontAlgn="base" hangingPunct="1">
        <a:spcBef>
          <a:spcPts val="0"/>
        </a:spcBef>
        <a:spcAft>
          <a:spcPct val="0"/>
        </a:spcAft>
        <a:buClr>
          <a:schemeClr val="bg2"/>
        </a:buClr>
        <a:buFont typeface="Wingdings" pitchFamily="2" charset="2"/>
        <a:buChar char="u"/>
        <a:defRPr kumimoji="1" sz="2000">
          <a:solidFill>
            <a:schemeClr val="tx1"/>
          </a:solidFill>
          <a:latin typeface="+mn-lt"/>
          <a:ea typeface="+mn-ea"/>
        </a:defRPr>
      </a:lvl5pPr>
      <a:lvl6pPr marL="2514600" indent="-228600" algn="l" rtl="0" eaLnBrk="1" fontAlgn="base"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1" name="正方形/長方形 20"/>
          <p:cNvSpPr/>
          <p:nvPr/>
        </p:nvSpPr>
        <p:spPr>
          <a:xfrm>
            <a:off x="0" y="6597352"/>
            <a:ext cx="12192000" cy="260648"/>
          </a:xfrm>
          <a:prstGeom prst="rect">
            <a:avLst/>
          </a:prstGeom>
          <a:gradFill flip="none" rotWithShape="1">
            <a:gsLst>
              <a:gs pos="20000">
                <a:schemeClr val="bg2"/>
              </a:gs>
              <a:gs pos="80000">
                <a:schemeClr val="bg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900000" bIns="0" rtlCol="0" anchor="ctr">
            <a:scene3d>
              <a:camera prst="orthographicFront"/>
              <a:lightRig rig="threePt" dir="t"/>
            </a:scene3d>
          </a:bodyPr>
          <a:lstStyle/>
          <a:p>
            <a:pPr algn="r"/>
            <a:r>
              <a:rPr kumimoji="1" lang="ja-JP" altLang="en-US" sz="1800" dirty="0"/>
              <a:t>奈良教育大学</a:t>
            </a:r>
            <a:r>
              <a:rPr kumimoji="1" lang="en-US" altLang="ja-JP" sz="1800" dirty="0"/>
              <a:t>(</a:t>
            </a:r>
            <a:r>
              <a:rPr kumimoji="1" lang="en-US" altLang="ja-JP" sz="1800" dirty="0" err="1"/>
              <a:t>Takekazu.Ito</a:t>
            </a:r>
            <a:r>
              <a:rPr kumimoji="1" lang="en-US" altLang="ja-JP" sz="1800" dirty="0"/>
              <a:t>)</a:t>
            </a:r>
            <a:endParaRPr kumimoji="1" lang="ja-JP" altLang="en-US" sz="1800" dirty="0"/>
          </a:p>
        </p:txBody>
      </p:sp>
      <p:pic>
        <p:nvPicPr>
          <p:cNvPr id="34818" name="Picture 2" descr="nuelogo"/>
          <p:cNvPicPr>
            <a:picLocks noChangeAspect="1" noChangeArrowheads="1"/>
          </p:cNvPicPr>
          <p:nvPr/>
        </p:nvPicPr>
        <p:blipFill>
          <a:blip r:embed="rId17" cstate="print">
            <a:clrChange>
              <a:clrFrom>
                <a:srgbClr val="FFFFFF"/>
              </a:clrFrom>
              <a:clrTo>
                <a:srgbClr val="FFFFFF">
                  <a:alpha val="0"/>
                </a:srgbClr>
              </a:clrTo>
            </a:clrChange>
          </a:blip>
          <a:stretch>
            <a:fillRect/>
          </a:stretch>
        </p:blipFill>
        <p:spPr bwMode="auto">
          <a:xfrm>
            <a:off x="11001590" y="5517232"/>
            <a:ext cx="1190412" cy="1116012"/>
          </a:xfrm>
          <a:prstGeom prst="rect">
            <a:avLst/>
          </a:prstGeom>
          <a:noFill/>
        </p:spPr>
      </p:pic>
      <p:sp>
        <p:nvSpPr>
          <p:cNvPr id="34819" name="Rectangle 3"/>
          <p:cNvSpPr>
            <a:spLocks noGrp="1" noChangeArrowheads="1"/>
          </p:cNvSpPr>
          <p:nvPr>
            <p:ph type="ftr" sz="quarter" idx="3"/>
          </p:nvPr>
        </p:nvSpPr>
        <p:spPr bwMode="auto">
          <a:xfrm>
            <a:off x="4165600" y="6140152"/>
            <a:ext cx="3860800" cy="457200"/>
          </a:xfrm>
          <a:prstGeom prst="rect">
            <a:avLst/>
          </a:prstGeom>
          <a:noFill/>
          <a:ln w="9525">
            <a:noFill/>
            <a:miter lim="800000"/>
          </a:ln>
          <a:effectLst/>
        </p:spPr>
        <p:txBody>
          <a:bodyPr vert="horz" wrap="square" lIns="91440" tIns="45720" rIns="91440" bIns="45720" numCol="1" anchor="b" anchorCtr="0" compatLnSpc="1"/>
          <a:lstStyle>
            <a:lvl1pPr algn="ctr">
              <a:defRPr kumimoji="0" sz="1200">
                <a:latin typeface="UD デジタル 教科書体 N-B" panose="02020700000000000000" pitchFamily="17" charset="-128"/>
                <a:ea typeface="UD デジタル 教科書体 N-B" panose="02020700000000000000" pitchFamily="17" charset="-128"/>
              </a:defRPr>
            </a:lvl1pPr>
          </a:lstStyle>
          <a:p>
            <a:endParaRPr kumimoji="1" lang="ja-JP" altLang="en-US"/>
          </a:p>
        </p:txBody>
      </p:sp>
      <p:sp>
        <p:nvSpPr>
          <p:cNvPr id="34820" name="Rectangle 4"/>
          <p:cNvSpPr>
            <a:spLocks noGrp="1" noChangeArrowheads="1"/>
          </p:cNvSpPr>
          <p:nvPr>
            <p:ph type="sldNum" sz="quarter" idx="4"/>
          </p:nvPr>
        </p:nvSpPr>
        <p:spPr bwMode="auto">
          <a:xfrm>
            <a:off x="8304245" y="6093296"/>
            <a:ext cx="2844800" cy="457200"/>
          </a:xfrm>
          <a:prstGeom prst="rect">
            <a:avLst/>
          </a:prstGeom>
          <a:noFill/>
          <a:ln w="9525">
            <a:noFill/>
            <a:miter lim="800000"/>
          </a:ln>
          <a:effectLst/>
        </p:spPr>
        <p:txBody>
          <a:bodyPr vert="horz" wrap="square" lIns="91440" tIns="45720" rIns="91440" bIns="45720" numCol="1" anchor="b" anchorCtr="0" compatLnSpc="1"/>
          <a:lstStyle>
            <a:lvl1pPr algn="r">
              <a:defRPr kumimoji="0" sz="1200">
                <a:latin typeface="UD デジタル 教科書体 N-B" panose="02020700000000000000" pitchFamily="17" charset="-128"/>
                <a:ea typeface="UD デジタル 教科書体 N-B" panose="02020700000000000000" pitchFamily="17" charset="-128"/>
              </a:defRPr>
            </a:lvl1pPr>
          </a:lstStyle>
          <a:p>
            <a:fld id="{9783CB7D-B1D2-4D8E-BC86-4BB62708E64D}" type="slidenum">
              <a:rPr kumimoji="1" lang="ja-JP" altLang="en-US" smtClean="0"/>
              <a:t>‹#›</a:t>
            </a:fld>
            <a:endParaRPr kumimoji="1" lang="ja-JP" altLang="en-US"/>
          </a:p>
        </p:txBody>
      </p:sp>
      <p:sp>
        <p:nvSpPr>
          <p:cNvPr id="34831" name="Rectangle 15"/>
          <p:cNvSpPr>
            <a:spLocks noGrp="1" noChangeArrowheads="1"/>
          </p:cNvSpPr>
          <p:nvPr>
            <p:ph type="title"/>
          </p:nvPr>
        </p:nvSpPr>
        <p:spPr bwMode="auto">
          <a:xfrm>
            <a:off x="623392" y="-27384"/>
            <a:ext cx="11568608" cy="647700"/>
          </a:xfrm>
          <a:prstGeom prst="rect">
            <a:avLst/>
          </a:prstGeom>
          <a:noFill/>
          <a:ln w="9525">
            <a:noFill/>
            <a:miter lim="800000"/>
          </a:ln>
          <a:effectLst>
            <a:outerShdw blurRad="50800" dist="38100" algn="l" rotWithShape="0">
              <a:prstClr val="black">
                <a:alpha val="40000"/>
              </a:prstClr>
            </a:outerShdw>
          </a:effectLst>
          <a:scene3d>
            <a:camera prst="orthographicFront"/>
            <a:lightRig rig="threePt" dir="t"/>
          </a:scene3d>
          <a:sp3d>
            <a:bevelT/>
          </a:sp3d>
        </p:spPr>
        <p:txBody>
          <a:bodyPr vert="horz" wrap="square" lIns="0" tIns="0" rIns="0" bIns="0" numCol="1" anchor="ctr" anchorCtr="0" compatLnSpc="1">
            <a:normAutofit/>
          </a:bodyPr>
          <a:lstStyle/>
          <a:p>
            <a:pPr lvl="0"/>
            <a:r>
              <a:rPr lang="ja-JP" altLang="en-US" dirty="0"/>
              <a:t>マスタ タイトルの書式設定</a:t>
            </a:r>
          </a:p>
        </p:txBody>
      </p:sp>
      <p:sp>
        <p:nvSpPr>
          <p:cNvPr id="34832" name="Rectangle 16"/>
          <p:cNvSpPr>
            <a:spLocks noGrp="1" noChangeArrowheads="1"/>
          </p:cNvSpPr>
          <p:nvPr>
            <p:ph type="body" idx="1"/>
          </p:nvPr>
        </p:nvSpPr>
        <p:spPr bwMode="auto">
          <a:xfrm>
            <a:off x="0" y="676894"/>
            <a:ext cx="12192000" cy="5920458"/>
          </a:xfrm>
          <a:prstGeom prst="rect">
            <a:avLst/>
          </a:prstGeom>
          <a:noFill/>
          <a:ln w="9525">
            <a:noFill/>
            <a:miter lim="800000"/>
          </a:ln>
          <a:effectLst/>
        </p:spPr>
        <p:txBody>
          <a:bodyPr vert="horz" wrap="square" lIns="91440" tIns="45720" rIns="91440" bIns="45720" numCol="1" anchor="t" anchorCtr="0" compatLnSpc="1"/>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34833" name="Rectangle 17"/>
          <p:cNvSpPr>
            <a:spLocks noGrp="1" noChangeArrowheads="1"/>
          </p:cNvSpPr>
          <p:nvPr>
            <p:ph type="dt" sz="half" idx="2"/>
          </p:nvPr>
        </p:nvSpPr>
        <p:spPr bwMode="auto">
          <a:xfrm>
            <a:off x="609600" y="6093296"/>
            <a:ext cx="2844800" cy="476250"/>
          </a:xfrm>
          <a:prstGeom prst="rect">
            <a:avLst/>
          </a:prstGeom>
          <a:noFill/>
          <a:ln w="9525">
            <a:noFill/>
            <a:miter lim="800000"/>
          </a:ln>
          <a:effectLst/>
        </p:spPr>
        <p:txBody>
          <a:bodyPr vert="horz" wrap="square" lIns="91440" tIns="45720" rIns="91440" bIns="45720" numCol="1" anchor="b" anchorCtr="0" compatLnSpc="1"/>
          <a:lstStyle>
            <a:lvl1pPr>
              <a:defRPr kumimoji="0" sz="1200">
                <a:latin typeface="UD デジタル 教科書体 N-B" panose="02020700000000000000" pitchFamily="17" charset="-128"/>
                <a:ea typeface="UD デジタル 教科書体 N-B" panose="02020700000000000000" pitchFamily="17" charset="-128"/>
              </a:defRPr>
            </a:lvl1pPr>
          </a:lstStyle>
          <a:p>
            <a:fld id="{3E0CB593-9ED3-4A9A-9C0A-9065D67A24D2}" type="datetimeFigureOut">
              <a:rPr kumimoji="1" lang="ja-JP" altLang="en-US" smtClean="0"/>
              <a:t>2024/3/18</a:t>
            </a:fld>
            <a:endParaRPr kumimoji="1" lang="ja-JP" altLang="en-US"/>
          </a:p>
        </p:txBody>
      </p:sp>
      <p:pic>
        <p:nvPicPr>
          <p:cNvPr id="22" name="Picture 21" descr="nuelogo"/>
          <p:cNvPicPr>
            <a:picLocks noChangeAspect="1" noChangeArrowheads="1"/>
          </p:cNvPicPr>
          <p:nvPr/>
        </p:nvPicPr>
        <p:blipFill>
          <a:blip r:embed="rId18" cstate="print">
            <a:clrChange>
              <a:clrFrom>
                <a:srgbClr val="FFFFFF"/>
              </a:clrFrom>
              <a:clrTo>
                <a:srgbClr val="FFFFFF">
                  <a:alpha val="0"/>
                </a:srgbClr>
              </a:clrTo>
            </a:clrChange>
          </a:blip>
          <a:srcRect/>
          <a:stretch>
            <a:fillRect/>
          </a:stretch>
        </p:blipFill>
        <p:spPr bwMode="auto">
          <a:xfrm>
            <a:off x="1" y="72008"/>
            <a:ext cx="635563" cy="476672"/>
          </a:xfrm>
          <a:prstGeom prst="rect">
            <a:avLst/>
          </a:prstGeom>
          <a:noFill/>
        </p:spPr>
      </p:pic>
      <p:sp>
        <p:nvSpPr>
          <p:cNvPr id="11" name="正方形/長方形 10"/>
          <p:cNvSpPr/>
          <p:nvPr/>
        </p:nvSpPr>
        <p:spPr>
          <a:xfrm rot="10800000">
            <a:off x="0" y="576064"/>
            <a:ext cx="12192000" cy="88957"/>
          </a:xfrm>
          <a:prstGeom prst="rect">
            <a:avLst/>
          </a:prstGeom>
          <a:gradFill flip="none" rotWithShape="1">
            <a:gsLst>
              <a:gs pos="20000">
                <a:schemeClr val="bg2"/>
              </a:gs>
              <a:gs pos="80000">
                <a:schemeClr val="bg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cene3d>
              <a:camera prst="orthographicFront"/>
              <a:lightRig rig="threePt" dir="t"/>
            </a:scene3d>
          </a:bodyPr>
          <a:lstStyle/>
          <a:p>
            <a:pPr algn="r"/>
            <a:endParaRPr kumimoji="1" lang="ja-JP" altLang="en-US" sz="1800" dirty="0"/>
          </a:p>
        </p:txBody>
      </p:sp>
    </p:spTree>
    <p:extLst>
      <p:ext uri="{BB962C8B-B14F-4D97-AF65-F5344CB8AC3E}">
        <p14:creationId xmlns:p14="http://schemas.microsoft.com/office/powerpoint/2010/main" val="2680613366"/>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Lst>
  <p:txStyles>
    <p:titleStyle>
      <a:lvl1pPr algn="l" rtl="0" eaLnBrk="1" fontAlgn="base" hangingPunct="1">
        <a:spcBef>
          <a:spcPct val="0"/>
        </a:spcBef>
        <a:spcAft>
          <a:spcPct val="0"/>
        </a:spcAft>
        <a:defRPr kumimoji="1" sz="3600">
          <a:solidFill>
            <a:srgbClr val="000080"/>
          </a:solidFill>
          <a:latin typeface="UD デジタル 教科書体 NK-B" panose="02020700000000000000" pitchFamily="18" charset="-128"/>
          <a:ea typeface="UD デジタル 教科書体 NK-B" panose="02020700000000000000" pitchFamily="18" charset="-128"/>
          <a:cs typeface="+mj-cs"/>
        </a:defRPr>
      </a:lvl1pPr>
      <a:lvl2pPr algn="l" rtl="0" eaLnBrk="1" fontAlgn="base" hangingPunct="1">
        <a:spcBef>
          <a:spcPct val="0"/>
        </a:spcBef>
        <a:spcAft>
          <a:spcPct val="0"/>
        </a:spcAft>
        <a:defRPr kumimoji="1" sz="3600">
          <a:solidFill>
            <a:srgbClr val="000080"/>
          </a:solidFill>
          <a:latin typeface="HGP創英角ﾎﾟｯﾌﾟ体" panose="040B0A00000000000000" pitchFamily="50" charset="-128"/>
          <a:ea typeface="HGP創英角ﾎﾟｯﾌﾟ体" panose="040B0A00000000000000" pitchFamily="50" charset="-128"/>
        </a:defRPr>
      </a:lvl2pPr>
      <a:lvl3pPr algn="l" rtl="0" eaLnBrk="1" fontAlgn="base" hangingPunct="1">
        <a:spcBef>
          <a:spcPct val="0"/>
        </a:spcBef>
        <a:spcAft>
          <a:spcPct val="0"/>
        </a:spcAft>
        <a:defRPr kumimoji="1" sz="3600">
          <a:solidFill>
            <a:srgbClr val="000080"/>
          </a:solidFill>
          <a:latin typeface="HGP創英角ﾎﾟｯﾌﾟ体" panose="040B0A00000000000000" pitchFamily="50" charset="-128"/>
          <a:ea typeface="HGP創英角ﾎﾟｯﾌﾟ体" panose="040B0A00000000000000" pitchFamily="50" charset="-128"/>
        </a:defRPr>
      </a:lvl3pPr>
      <a:lvl4pPr algn="l" rtl="0" eaLnBrk="1" fontAlgn="base" hangingPunct="1">
        <a:spcBef>
          <a:spcPct val="0"/>
        </a:spcBef>
        <a:spcAft>
          <a:spcPct val="0"/>
        </a:spcAft>
        <a:defRPr kumimoji="1" sz="3600">
          <a:solidFill>
            <a:srgbClr val="000080"/>
          </a:solidFill>
          <a:latin typeface="HGP創英角ﾎﾟｯﾌﾟ体" panose="040B0A00000000000000" pitchFamily="50" charset="-128"/>
          <a:ea typeface="HGP創英角ﾎﾟｯﾌﾟ体" panose="040B0A00000000000000" pitchFamily="50" charset="-128"/>
        </a:defRPr>
      </a:lvl4pPr>
      <a:lvl5pPr algn="l" rtl="0" eaLnBrk="1" fontAlgn="base" hangingPunct="1">
        <a:spcBef>
          <a:spcPct val="0"/>
        </a:spcBef>
        <a:spcAft>
          <a:spcPct val="0"/>
        </a:spcAft>
        <a:defRPr kumimoji="1" sz="3600">
          <a:solidFill>
            <a:srgbClr val="000080"/>
          </a:solidFill>
          <a:latin typeface="HGP創英角ﾎﾟｯﾌﾟ体" panose="040B0A00000000000000" pitchFamily="50" charset="-128"/>
          <a:ea typeface="HGP創英角ﾎﾟｯﾌﾟ体" panose="040B0A00000000000000" pitchFamily="50" charset="-128"/>
        </a:defRPr>
      </a:lvl5pPr>
      <a:lvl6pPr marL="457200" algn="l" rtl="0" eaLnBrk="1" fontAlgn="base" hangingPunct="1">
        <a:spcBef>
          <a:spcPct val="0"/>
        </a:spcBef>
        <a:spcAft>
          <a:spcPct val="0"/>
        </a:spcAft>
        <a:defRPr kumimoji="1" sz="3600">
          <a:solidFill>
            <a:srgbClr val="000080"/>
          </a:solidFill>
          <a:latin typeface="HGP創英角ﾎﾟｯﾌﾟ体" panose="040B0A00000000000000" pitchFamily="50" charset="-128"/>
          <a:ea typeface="HGP創英角ﾎﾟｯﾌﾟ体" panose="040B0A00000000000000" pitchFamily="50" charset="-128"/>
        </a:defRPr>
      </a:lvl6pPr>
      <a:lvl7pPr marL="914400" algn="l" rtl="0" eaLnBrk="1" fontAlgn="base" hangingPunct="1">
        <a:spcBef>
          <a:spcPct val="0"/>
        </a:spcBef>
        <a:spcAft>
          <a:spcPct val="0"/>
        </a:spcAft>
        <a:defRPr kumimoji="1" sz="3600">
          <a:solidFill>
            <a:srgbClr val="000080"/>
          </a:solidFill>
          <a:latin typeface="HGP創英角ﾎﾟｯﾌﾟ体" panose="040B0A00000000000000" pitchFamily="50" charset="-128"/>
          <a:ea typeface="HGP創英角ﾎﾟｯﾌﾟ体" panose="040B0A00000000000000" pitchFamily="50" charset="-128"/>
        </a:defRPr>
      </a:lvl7pPr>
      <a:lvl8pPr marL="1371600" algn="l" rtl="0" eaLnBrk="1" fontAlgn="base" hangingPunct="1">
        <a:spcBef>
          <a:spcPct val="0"/>
        </a:spcBef>
        <a:spcAft>
          <a:spcPct val="0"/>
        </a:spcAft>
        <a:defRPr kumimoji="1" sz="3600">
          <a:solidFill>
            <a:srgbClr val="000080"/>
          </a:solidFill>
          <a:latin typeface="HGP創英角ﾎﾟｯﾌﾟ体" panose="040B0A00000000000000" pitchFamily="50" charset="-128"/>
          <a:ea typeface="HGP創英角ﾎﾟｯﾌﾟ体" panose="040B0A00000000000000" pitchFamily="50" charset="-128"/>
        </a:defRPr>
      </a:lvl8pPr>
      <a:lvl9pPr marL="1828800" algn="l" rtl="0" eaLnBrk="1" fontAlgn="base" hangingPunct="1">
        <a:spcBef>
          <a:spcPct val="0"/>
        </a:spcBef>
        <a:spcAft>
          <a:spcPct val="0"/>
        </a:spcAft>
        <a:defRPr kumimoji="1" sz="3600">
          <a:solidFill>
            <a:srgbClr val="000080"/>
          </a:solidFill>
          <a:latin typeface="HGP創英角ﾎﾟｯﾌﾟ体" panose="040B0A00000000000000" pitchFamily="50" charset="-128"/>
          <a:ea typeface="HGP創英角ﾎﾟｯﾌﾟ体" panose="040B0A00000000000000" pitchFamily="50" charset="-128"/>
        </a:defRPr>
      </a:lvl9pPr>
    </p:titleStyle>
    <p:bodyStyle>
      <a:lvl1pPr marL="342900" indent="-342900" algn="l" defTabSz="719455" rtl="0" eaLnBrk="1" fontAlgn="base" hangingPunct="1">
        <a:spcBef>
          <a:spcPts val="0"/>
        </a:spcBef>
        <a:spcAft>
          <a:spcPct val="0"/>
        </a:spcAft>
        <a:buClr>
          <a:schemeClr val="bg2"/>
        </a:buClr>
        <a:buSzPct val="75000"/>
        <a:buFont typeface="Wingdings" panose="05000000000000000000" pitchFamily="2" charset="2"/>
        <a:buChar char="u"/>
        <a:defRPr kumimoji="1" sz="3200">
          <a:solidFill>
            <a:srgbClr val="006600"/>
          </a:solidFill>
          <a:latin typeface="UD デジタル 教科書体 NK-B" panose="02020700000000000000" pitchFamily="18" charset="-128"/>
          <a:ea typeface="UD デジタル 教科書体 NK-B" panose="02020700000000000000" pitchFamily="18" charset="-128"/>
          <a:cs typeface="+mn-cs"/>
        </a:defRPr>
      </a:lvl1pPr>
      <a:lvl2pPr marL="742950" indent="-285750" algn="l" defTabSz="719455" rtl="0" eaLnBrk="1" fontAlgn="base" hangingPunct="1">
        <a:spcBef>
          <a:spcPts val="0"/>
        </a:spcBef>
        <a:spcAft>
          <a:spcPct val="0"/>
        </a:spcAft>
        <a:buClr>
          <a:schemeClr val="accent2"/>
        </a:buClr>
        <a:buSzPct val="80000"/>
        <a:buFont typeface="Wingdings" panose="05000000000000000000" pitchFamily="2" charset="2"/>
        <a:buChar char="u"/>
        <a:defRPr kumimoji="1" sz="2800">
          <a:solidFill>
            <a:schemeClr val="tx1"/>
          </a:solidFill>
          <a:latin typeface="UD デジタル 教科書体 NK-B" panose="02020700000000000000" pitchFamily="18" charset="-128"/>
          <a:ea typeface="UD デジタル 教科書体 NK-B" panose="02020700000000000000" pitchFamily="18" charset="-128"/>
        </a:defRPr>
      </a:lvl2pPr>
      <a:lvl3pPr marL="1143000" indent="-228600" algn="l" defTabSz="719455" rtl="0" eaLnBrk="1" fontAlgn="base" hangingPunct="1">
        <a:spcBef>
          <a:spcPts val="0"/>
        </a:spcBef>
        <a:spcAft>
          <a:spcPct val="0"/>
        </a:spcAft>
        <a:buClr>
          <a:schemeClr val="bg2"/>
        </a:buClr>
        <a:buSzPct val="65000"/>
        <a:buFont typeface="Wingdings" panose="05000000000000000000" pitchFamily="2" charset="2"/>
        <a:buChar char="u"/>
        <a:defRPr kumimoji="1" sz="2400">
          <a:solidFill>
            <a:schemeClr val="tx1"/>
          </a:solidFill>
          <a:latin typeface="UD デジタル 教科書体 NK-B" panose="02020700000000000000" pitchFamily="18" charset="-128"/>
          <a:ea typeface="UD デジタル 教科書体 NK-B" panose="02020700000000000000" pitchFamily="18" charset="-128"/>
        </a:defRPr>
      </a:lvl3pPr>
      <a:lvl4pPr marL="1600200" indent="-228600" algn="l" defTabSz="719455" rtl="0" eaLnBrk="1" fontAlgn="base" hangingPunct="1">
        <a:spcBef>
          <a:spcPts val="0"/>
        </a:spcBef>
        <a:spcAft>
          <a:spcPct val="0"/>
        </a:spcAft>
        <a:buClr>
          <a:schemeClr val="accent2"/>
        </a:buClr>
        <a:buSzPct val="70000"/>
        <a:buFont typeface="Wingdings" panose="05000000000000000000" pitchFamily="2" charset="2"/>
        <a:buChar char="u"/>
        <a:defRPr kumimoji="1" sz="2000">
          <a:solidFill>
            <a:schemeClr val="tx1"/>
          </a:solidFill>
          <a:latin typeface="UD デジタル 教科書体 NK-B" panose="02020700000000000000" pitchFamily="18" charset="-128"/>
          <a:ea typeface="UD デジタル 教科書体 NK-B" panose="02020700000000000000" pitchFamily="18" charset="-128"/>
        </a:defRPr>
      </a:lvl4pPr>
      <a:lvl5pPr marL="2057400" indent="-228600" algn="l" defTabSz="719455" rtl="0" eaLnBrk="1" fontAlgn="base" hangingPunct="1">
        <a:spcBef>
          <a:spcPts val="0"/>
        </a:spcBef>
        <a:spcAft>
          <a:spcPct val="0"/>
        </a:spcAft>
        <a:buClr>
          <a:schemeClr val="bg2"/>
        </a:buClr>
        <a:buFont typeface="Wingdings" panose="05000000000000000000" pitchFamily="2" charset="2"/>
        <a:buChar char="u"/>
        <a:defRPr kumimoji="1" sz="2000">
          <a:solidFill>
            <a:schemeClr val="tx1"/>
          </a:solidFill>
          <a:latin typeface="UD デジタル 教科書体 NK-B" panose="02020700000000000000" pitchFamily="18" charset="-128"/>
          <a:ea typeface="UD デジタル 教科書体 NK-B" panose="02020700000000000000" pitchFamily="18" charset="-128"/>
        </a:defRPr>
      </a:lvl5pPr>
      <a:lvl6pPr marL="2514600" indent="-228600" algn="l" rtl="0" eaLnBrk="1" fontAlgn="base" hangingPunct="1">
        <a:spcBef>
          <a:spcPct val="20000"/>
        </a:spcBef>
        <a:spcAft>
          <a:spcPct val="0"/>
        </a:spcAft>
        <a:buClr>
          <a:schemeClr val="bg2"/>
        </a:buClr>
        <a:buFont typeface="Wingdings" panose="05000000000000000000" pitchFamily="2" charset="2"/>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bg2"/>
        </a:buClr>
        <a:buFont typeface="Wingdings" panose="05000000000000000000" pitchFamily="2" charset="2"/>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bg2"/>
        </a:buClr>
        <a:buFont typeface="Wingdings" panose="05000000000000000000" pitchFamily="2" charset="2"/>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bg2"/>
        </a:buClr>
        <a:buFont typeface="Wingdings" panose="05000000000000000000"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4818" name="Picture 2" descr="nuelogo"/>
          <p:cNvPicPr>
            <a:picLocks noChangeAspect="1" noChangeArrowheads="1"/>
          </p:cNvPicPr>
          <p:nvPr/>
        </p:nvPicPr>
        <p:blipFill>
          <a:blip r:embed="rId17" cstate="print">
            <a:clrChange>
              <a:clrFrom>
                <a:srgbClr val="FFFFFF"/>
              </a:clrFrom>
              <a:clrTo>
                <a:srgbClr val="FFFFFF">
                  <a:alpha val="0"/>
                </a:srgbClr>
              </a:clrTo>
            </a:clrChange>
          </a:blip>
          <a:stretch>
            <a:fillRect/>
          </a:stretch>
        </p:blipFill>
        <p:spPr bwMode="auto">
          <a:xfrm>
            <a:off x="11566167" y="0"/>
            <a:ext cx="630715" cy="722672"/>
          </a:xfrm>
          <a:prstGeom prst="rect">
            <a:avLst/>
          </a:prstGeom>
          <a:noFill/>
        </p:spPr>
      </p:pic>
      <p:sp>
        <p:nvSpPr>
          <p:cNvPr id="34819" name="Rectangle 3"/>
          <p:cNvSpPr>
            <a:spLocks noGrp="1" noChangeArrowheads="1"/>
          </p:cNvSpPr>
          <p:nvPr>
            <p:ph type="ftr" sz="quarter" idx="3"/>
          </p:nvPr>
        </p:nvSpPr>
        <p:spPr bwMode="auto">
          <a:xfrm>
            <a:off x="4165600" y="6140152"/>
            <a:ext cx="3860800" cy="457200"/>
          </a:xfrm>
          <a:prstGeom prst="rect">
            <a:avLst/>
          </a:prstGeom>
          <a:noFill/>
          <a:ln w="9525">
            <a:noFill/>
            <a:miter lim="800000"/>
          </a:ln>
          <a:effectLst/>
        </p:spPr>
        <p:txBody>
          <a:bodyPr vert="horz" wrap="square" lIns="91440" tIns="45720" rIns="91440" bIns="45720" numCol="1" anchor="b" anchorCtr="0" compatLnSpc="1"/>
          <a:lstStyle>
            <a:lvl1pPr algn="ctr">
              <a:defRPr kumimoji="0" sz="1200">
                <a:latin typeface="UD デジタル 教科書体 N-B" panose="02020700000000000000" pitchFamily="17" charset="-128"/>
                <a:ea typeface="UD デジタル 教科書体 N-B" panose="02020700000000000000" pitchFamily="17" charset="-128"/>
              </a:defRPr>
            </a:lvl1pPr>
          </a:lstStyle>
          <a:p>
            <a:endParaRPr kumimoji="1" lang="ja-JP" altLang="en-US"/>
          </a:p>
        </p:txBody>
      </p:sp>
      <p:sp>
        <p:nvSpPr>
          <p:cNvPr id="34820" name="Rectangle 4"/>
          <p:cNvSpPr>
            <a:spLocks noGrp="1" noChangeArrowheads="1"/>
          </p:cNvSpPr>
          <p:nvPr>
            <p:ph type="sldNum" sz="quarter" idx="4"/>
          </p:nvPr>
        </p:nvSpPr>
        <p:spPr bwMode="auto">
          <a:xfrm>
            <a:off x="8304245" y="6093296"/>
            <a:ext cx="2844800" cy="457200"/>
          </a:xfrm>
          <a:prstGeom prst="rect">
            <a:avLst/>
          </a:prstGeom>
          <a:noFill/>
          <a:ln w="9525">
            <a:noFill/>
            <a:miter lim="800000"/>
          </a:ln>
          <a:effectLst/>
        </p:spPr>
        <p:txBody>
          <a:bodyPr vert="horz" wrap="square" lIns="91440" tIns="45720" rIns="91440" bIns="45720" numCol="1" anchor="b" anchorCtr="0" compatLnSpc="1"/>
          <a:lstStyle>
            <a:lvl1pPr algn="r">
              <a:defRPr kumimoji="0" sz="1200">
                <a:latin typeface="UD デジタル 教科書体 N-B" panose="02020700000000000000" pitchFamily="17" charset="-128"/>
                <a:ea typeface="UD デジタル 教科書体 N-B" panose="02020700000000000000" pitchFamily="17" charset="-128"/>
              </a:defRPr>
            </a:lvl1pPr>
          </a:lstStyle>
          <a:p>
            <a:fld id="{480083D7-52D8-4B66-A041-4895E97BBB65}" type="slidenum">
              <a:rPr kumimoji="1" lang="ja-JP" altLang="en-US" smtClean="0"/>
              <a:t>‹#›</a:t>
            </a:fld>
            <a:endParaRPr kumimoji="1" lang="ja-JP" altLang="en-US"/>
          </a:p>
        </p:txBody>
      </p:sp>
      <p:sp>
        <p:nvSpPr>
          <p:cNvPr id="34832" name="Rectangle 16"/>
          <p:cNvSpPr>
            <a:spLocks noGrp="1" noChangeArrowheads="1"/>
          </p:cNvSpPr>
          <p:nvPr>
            <p:ph type="body" idx="1"/>
          </p:nvPr>
        </p:nvSpPr>
        <p:spPr bwMode="auto">
          <a:xfrm>
            <a:off x="0" y="676894"/>
            <a:ext cx="12192000" cy="6181106"/>
          </a:xfrm>
          <a:prstGeom prst="rect">
            <a:avLst/>
          </a:prstGeom>
          <a:noFill/>
          <a:ln w="9525">
            <a:noFill/>
            <a:miter lim="800000"/>
          </a:ln>
          <a:effectLst/>
        </p:spPr>
        <p:txBody>
          <a:bodyPr vert="horz" wrap="square" lIns="91440" tIns="45720" rIns="91440" bIns="45720" numCol="1" anchor="t" anchorCtr="0" compatLnSpc="1"/>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34833" name="Rectangle 17"/>
          <p:cNvSpPr>
            <a:spLocks noGrp="1" noChangeArrowheads="1"/>
          </p:cNvSpPr>
          <p:nvPr>
            <p:ph type="dt" sz="half" idx="2"/>
          </p:nvPr>
        </p:nvSpPr>
        <p:spPr bwMode="auto">
          <a:xfrm>
            <a:off x="609600" y="6093296"/>
            <a:ext cx="2844800" cy="476250"/>
          </a:xfrm>
          <a:prstGeom prst="rect">
            <a:avLst/>
          </a:prstGeom>
          <a:noFill/>
          <a:ln w="9525">
            <a:noFill/>
            <a:miter lim="800000"/>
          </a:ln>
          <a:effectLst/>
        </p:spPr>
        <p:txBody>
          <a:bodyPr vert="horz" wrap="square" lIns="91440" tIns="45720" rIns="91440" bIns="45720" numCol="1" anchor="b" anchorCtr="0" compatLnSpc="1"/>
          <a:lstStyle>
            <a:lvl1pPr>
              <a:defRPr kumimoji="0" sz="1200">
                <a:latin typeface="UD デジタル 教科書体 N-B" panose="02020700000000000000" pitchFamily="17" charset="-128"/>
                <a:ea typeface="UD デジタル 教科書体 N-B" panose="02020700000000000000" pitchFamily="17" charset="-128"/>
              </a:defRPr>
            </a:lvl1pPr>
          </a:lstStyle>
          <a:p>
            <a:fld id="{F25977A8-11AA-4A7B-B540-23280596197F}" type="datetimeFigureOut">
              <a:rPr kumimoji="1" lang="ja-JP" altLang="en-US" smtClean="0"/>
              <a:t>2024/3/18</a:t>
            </a:fld>
            <a:endParaRPr kumimoji="1" lang="ja-JP" altLang="en-US"/>
          </a:p>
        </p:txBody>
      </p:sp>
      <p:sp>
        <p:nvSpPr>
          <p:cNvPr id="11" name="正方形/長方形 10"/>
          <p:cNvSpPr/>
          <p:nvPr/>
        </p:nvSpPr>
        <p:spPr>
          <a:xfrm rot="10800000">
            <a:off x="0" y="576062"/>
            <a:ext cx="12192000" cy="88957"/>
          </a:xfrm>
          <a:prstGeom prst="rect">
            <a:avLst/>
          </a:prstGeom>
          <a:gradFill flip="none" rotWithShape="1">
            <a:gsLst>
              <a:gs pos="20000">
                <a:schemeClr val="bg2"/>
              </a:gs>
              <a:gs pos="80000">
                <a:schemeClr val="bg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cene3d>
              <a:camera prst="orthographicFront"/>
              <a:lightRig rig="threePt" dir="t"/>
            </a:scene3d>
          </a:bodyPr>
          <a:lstStyle/>
          <a:p>
            <a:pPr algn="r"/>
            <a:endParaRPr kumimoji="1" lang="ja-JP" altLang="en-US" sz="1800" dirty="0"/>
          </a:p>
        </p:txBody>
      </p:sp>
      <p:sp>
        <p:nvSpPr>
          <p:cNvPr id="34831" name="Rectangle 15"/>
          <p:cNvSpPr>
            <a:spLocks noGrp="1" noChangeArrowheads="1"/>
          </p:cNvSpPr>
          <p:nvPr>
            <p:ph type="title"/>
          </p:nvPr>
        </p:nvSpPr>
        <p:spPr bwMode="auto">
          <a:xfrm>
            <a:off x="695400" y="0"/>
            <a:ext cx="11568608" cy="647700"/>
          </a:xfrm>
          <a:prstGeom prst="rect">
            <a:avLst/>
          </a:prstGeom>
          <a:noFill/>
          <a:ln w="9525">
            <a:noFill/>
            <a:miter lim="800000"/>
          </a:ln>
          <a:effectLst>
            <a:outerShdw blurRad="50800" dist="38100" algn="l" rotWithShape="0">
              <a:prstClr val="black">
                <a:alpha val="40000"/>
              </a:prstClr>
            </a:outerShdw>
          </a:effectLst>
          <a:scene3d>
            <a:camera prst="orthographicFront"/>
            <a:lightRig rig="threePt" dir="t"/>
          </a:scene3d>
          <a:sp3d>
            <a:bevelT/>
          </a:sp3d>
        </p:spPr>
        <p:txBody>
          <a:bodyPr vert="horz" wrap="square" lIns="0" tIns="0" rIns="0" bIns="0" numCol="1" anchor="ctr" anchorCtr="0" compatLnSpc="1">
            <a:normAutofit/>
          </a:bodyPr>
          <a:lstStyle/>
          <a:p>
            <a:pPr lvl="0"/>
            <a:r>
              <a:rPr lang="ja-JP" altLang="en-US" dirty="0"/>
              <a:t>マスタ タイトルの書式設定</a:t>
            </a:r>
          </a:p>
        </p:txBody>
      </p:sp>
      <p:pic>
        <p:nvPicPr>
          <p:cNvPr id="22" name="Picture 21" descr="nuelogo"/>
          <p:cNvPicPr>
            <a:picLocks noChangeAspect="1" noChangeArrowheads="1"/>
          </p:cNvPicPr>
          <p:nvPr/>
        </p:nvPicPr>
        <p:blipFill>
          <a:blip r:embed="rId18" cstate="print">
            <a:clrChange>
              <a:clrFrom>
                <a:srgbClr val="FFFFFF"/>
              </a:clrFrom>
              <a:clrTo>
                <a:srgbClr val="FFFFFF">
                  <a:alpha val="0"/>
                </a:srgbClr>
              </a:clrTo>
            </a:clrChange>
          </a:blip>
          <a:srcRect/>
          <a:stretch>
            <a:fillRect/>
          </a:stretch>
        </p:blipFill>
        <p:spPr bwMode="auto">
          <a:xfrm>
            <a:off x="1" y="72008"/>
            <a:ext cx="479375" cy="476672"/>
          </a:xfrm>
          <a:prstGeom prst="rect">
            <a:avLst/>
          </a:prstGeom>
          <a:noFill/>
        </p:spPr>
      </p:pic>
    </p:spTree>
    <p:extLst>
      <p:ext uri="{BB962C8B-B14F-4D97-AF65-F5344CB8AC3E}">
        <p14:creationId xmlns:p14="http://schemas.microsoft.com/office/powerpoint/2010/main" val="422203043"/>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 id="2147483797" r:id="rId14"/>
    <p:sldLayoutId id="2147483798" r:id="rId15"/>
  </p:sldLayoutIdLst>
  <p:txStyles>
    <p:titleStyle>
      <a:lvl1pPr algn="l" rtl="0" eaLnBrk="1" fontAlgn="base" hangingPunct="1">
        <a:spcBef>
          <a:spcPct val="0"/>
        </a:spcBef>
        <a:spcAft>
          <a:spcPct val="0"/>
        </a:spcAft>
        <a:defRPr kumimoji="1" sz="3600">
          <a:solidFill>
            <a:srgbClr val="000080"/>
          </a:solidFill>
          <a:latin typeface="UD デジタル 教科書体 NK-B" panose="02020700000000000000" pitchFamily="18" charset="-128"/>
          <a:ea typeface="UD デジタル 教科書体 NK-B" panose="02020700000000000000" pitchFamily="18" charset="-128"/>
          <a:cs typeface="+mj-cs"/>
        </a:defRPr>
      </a:lvl1pPr>
      <a:lvl2pPr algn="l" rtl="0" eaLnBrk="1" fontAlgn="base" hangingPunct="1">
        <a:spcBef>
          <a:spcPct val="0"/>
        </a:spcBef>
        <a:spcAft>
          <a:spcPct val="0"/>
        </a:spcAft>
        <a:defRPr kumimoji="1" sz="3600">
          <a:solidFill>
            <a:srgbClr val="000080"/>
          </a:solidFill>
          <a:latin typeface="HGP創英角ﾎﾟｯﾌﾟ体" panose="040B0A00000000000000" pitchFamily="50" charset="-128"/>
          <a:ea typeface="HGP創英角ﾎﾟｯﾌﾟ体" panose="040B0A00000000000000" pitchFamily="50" charset="-128"/>
        </a:defRPr>
      </a:lvl2pPr>
      <a:lvl3pPr algn="l" rtl="0" eaLnBrk="1" fontAlgn="base" hangingPunct="1">
        <a:spcBef>
          <a:spcPct val="0"/>
        </a:spcBef>
        <a:spcAft>
          <a:spcPct val="0"/>
        </a:spcAft>
        <a:defRPr kumimoji="1" sz="3600">
          <a:solidFill>
            <a:srgbClr val="000080"/>
          </a:solidFill>
          <a:latin typeface="HGP創英角ﾎﾟｯﾌﾟ体" panose="040B0A00000000000000" pitchFamily="50" charset="-128"/>
          <a:ea typeface="HGP創英角ﾎﾟｯﾌﾟ体" panose="040B0A00000000000000" pitchFamily="50" charset="-128"/>
        </a:defRPr>
      </a:lvl3pPr>
      <a:lvl4pPr algn="l" rtl="0" eaLnBrk="1" fontAlgn="base" hangingPunct="1">
        <a:spcBef>
          <a:spcPct val="0"/>
        </a:spcBef>
        <a:spcAft>
          <a:spcPct val="0"/>
        </a:spcAft>
        <a:defRPr kumimoji="1" sz="3600">
          <a:solidFill>
            <a:srgbClr val="000080"/>
          </a:solidFill>
          <a:latin typeface="HGP創英角ﾎﾟｯﾌﾟ体" panose="040B0A00000000000000" pitchFamily="50" charset="-128"/>
          <a:ea typeface="HGP創英角ﾎﾟｯﾌﾟ体" panose="040B0A00000000000000" pitchFamily="50" charset="-128"/>
        </a:defRPr>
      </a:lvl4pPr>
      <a:lvl5pPr algn="l" rtl="0" eaLnBrk="1" fontAlgn="base" hangingPunct="1">
        <a:spcBef>
          <a:spcPct val="0"/>
        </a:spcBef>
        <a:spcAft>
          <a:spcPct val="0"/>
        </a:spcAft>
        <a:defRPr kumimoji="1" sz="3600">
          <a:solidFill>
            <a:srgbClr val="000080"/>
          </a:solidFill>
          <a:latin typeface="HGP創英角ﾎﾟｯﾌﾟ体" panose="040B0A00000000000000" pitchFamily="50" charset="-128"/>
          <a:ea typeface="HGP創英角ﾎﾟｯﾌﾟ体" panose="040B0A00000000000000" pitchFamily="50" charset="-128"/>
        </a:defRPr>
      </a:lvl5pPr>
      <a:lvl6pPr marL="457200" algn="l" rtl="0" eaLnBrk="1" fontAlgn="base" hangingPunct="1">
        <a:spcBef>
          <a:spcPct val="0"/>
        </a:spcBef>
        <a:spcAft>
          <a:spcPct val="0"/>
        </a:spcAft>
        <a:defRPr kumimoji="1" sz="3600">
          <a:solidFill>
            <a:srgbClr val="000080"/>
          </a:solidFill>
          <a:latin typeface="HGP創英角ﾎﾟｯﾌﾟ体" panose="040B0A00000000000000" pitchFamily="50" charset="-128"/>
          <a:ea typeface="HGP創英角ﾎﾟｯﾌﾟ体" panose="040B0A00000000000000" pitchFamily="50" charset="-128"/>
        </a:defRPr>
      </a:lvl6pPr>
      <a:lvl7pPr marL="914400" algn="l" rtl="0" eaLnBrk="1" fontAlgn="base" hangingPunct="1">
        <a:spcBef>
          <a:spcPct val="0"/>
        </a:spcBef>
        <a:spcAft>
          <a:spcPct val="0"/>
        </a:spcAft>
        <a:defRPr kumimoji="1" sz="3600">
          <a:solidFill>
            <a:srgbClr val="000080"/>
          </a:solidFill>
          <a:latin typeface="HGP創英角ﾎﾟｯﾌﾟ体" panose="040B0A00000000000000" pitchFamily="50" charset="-128"/>
          <a:ea typeface="HGP創英角ﾎﾟｯﾌﾟ体" panose="040B0A00000000000000" pitchFamily="50" charset="-128"/>
        </a:defRPr>
      </a:lvl7pPr>
      <a:lvl8pPr marL="1371600" algn="l" rtl="0" eaLnBrk="1" fontAlgn="base" hangingPunct="1">
        <a:spcBef>
          <a:spcPct val="0"/>
        </a:spcBef>
        <a:spcAft>
          <a:spcPct val="0"/>
        </a:spcAft>
        <a:defRPr kumimoji="1" sz="3600">
          <a:solidFill>
            <a:srgbClr val="000080"/>
          </a:solidFill>
          <a:latin typeface="HGP創英角ﾎﾟｯﾌﾟ体" panose="040B0A00000000000000" pitchFamily="50" charset="-128"/>
          <a:ea typeface="HGP創英角ﾎﾟｯﾌﾟ体" panose="040B0A00000000000000" pitchFamily="50" charset="-128"/>
        </a:defRPr>
      </a:lvl8pPr>
      <a:lvl9pPr marL="1828800" algn="l" rtl="0" eaLnBrk="1" fontAlgn="base" hangingPunct="1">
        <a:spcBef>
          <a:spcPct val="0"/>
        </a:spcBef>
        <a:spcAft>
          <a:spcPct val="0"/>
        </a:spcAft>
        <a:defRPr kumimoji="1" sz="3600">
          <a:solidFill>
            <a:srgbClr val="000080"/>
          </a:solidFill>
          <a:latin typeface="HGP創英角ﾎﾟｯﾌﾟ体" panose="040B0A00000000000000" pitchFamily="50" charset="-128"/>
          <a:ea typeface="HGP創英角ﾎﾟｯﾌﾟ体" panose="040B0A00000000000000" pitchFamily="50" charset="-128"/>
        </a:defRPr>
      </a:lvl9pPr>
    </p:titleStyle>
    <p:bodyStyle>
      <a:lvl1pPr marL="342900" indent="-342900" algn="l" defTabSz="719455" rtl="0" eaLnBrk="1" fontAlgn="base" hangingPunct="1">
        <a:spcBef>
          <a:spcPts val="0"/>
        </a:spcBef>
        <a:spcAft>
          <a:spcPct val="0"/>
        </a:spcAft>
        <a:buClr>
          <a:schemeClr val="bg2"/>
        </a:buClr>
        <a:buSzPct val="75000"/>
        <a:buFont typeface="Wingdings" panose="05000000000000000000" pitchFamily="2" charset="2"/>
        <a:buChar char="u"/>
        <a:defRPr kumimoji="1" sz="3200">
          <a:solidFill>
            <a:schemeClr val="tx1"/>
          </a:solidFill>
          <a:latin typeface="UD デジタル 教科書体 NK-B" panose="02020700000000000000" pitchFamily="18" charset="-128"/>
          <a:ea typeface="UD デジタル 教科書体 NK-B" panose="02020700000000000000" pitchFamily="18" charset="-128"/>
          <a:cs typeface="+mn-cs"/>
        </a:defRPr>
      </a:lvl1pPr>
      <a:lvl2pPr marL="742950" indent="-285750" algn="l" defTabSz="719455" rtl="0" eaLnBrk="1" fontAlgn="base" hangingPunct="1">
        <a:spcBef>
          <a:spcPts val="0"/>
        </a:spcBef>
        <a:spcAft>
          <a:spcPct val="0"/>
        </a:spcAft>
        <a:buClr>
          <a:schemeClr val="accent2"/>
        </a:buClr>
        <a:buSzPct val="80000"/>
        <a:buFont typeface="Wingdings" panose="05000000000000000000" pitchFamily="2" charset="2"/>
        <a:buChar char="u"/>
        <a:defRPr kumimoji="1" sz="2800">
          <a:solidFill>
            <a:schemeClr val="tx1"/>
          </a:solidFill>
          <a:latin typeface="UD デジタル 教科書体 NK-B" panose="02020700000000000000" pitchFamily="18" charset="-128"/>
          <a:ea typeface="UD デジタル 教科書体 NK-B" panose="02020700000000000000" pitchFamily="18" charset="-128"/>
        </a:defRPr>
      </a:lvl2pPr>
      <a:lvl3pPr marL="1143000" indent="-228600" algn="l" defTabSz="719455" rtl="0" eaLnBrk="1" fontAlgn="base" hangingPunct="1">
        <a:spcBef>
          <a:spcPts val="0"/>
        </a:spcBef>
        <a:spcAft>
          <a:spcPct val="0"/>
        </a:spcAft>
        <a:buClr>
          <a:schemeClr val="bg2"/>
        </a:buClr>
        <a:buSzPct val="65000"/>
        <a:buFont typeface="Wingdings" panose="05000000000000000000" pitchFamily="2" charset="2"/>
        <a:buChar char="u"/>
        <a:defRPr kumimoji="1" sz="2400">
          <a:solidFill>
            <a:schemeClr val="tx1"/>
          </a:solidFill>
          <a:latin typeface="UD デジタル 教科書体 NK-B" panose="02020700000000000000" pitchFamily="18" charset="-128"/>
          <a:ea typeface="UD デジタル 教科書体 NK-B" panose="02020700000000000000" pitchFamily="18" charset="-128"/>
        </a:defRPr>
      </a:lvl3pPr>
      <a:lvl4pPr marL="1600200" indent="-228600" algn="l" defTabSz="719455" rtl="0" eaLnBrk="1" fontAlgn="base" hangingPunct="1">
        <a:spcBef>
          <a:spcPts val="0"/>
        </a:spcBef>
        <a:spcAft>
          <a:spcPct val="0"/>
        </a:spcAft>
        <a:buClr>
          <a:schemeClr val="accent2"/>
        </a:buClr>
        <a:buSzPct val="70000"/>
        <a:buFont typeface="Wingdings" panose="05000000000000000000" pitchFamily="2" charset="2"/>
        <a:buChar char="u"/>
        <a:defRPr kumimoji="1" sz="2000">
          <a:solidFill>
            <a:schemeClr val="tx1"/>
          </a:solidFill>
          <a:latin typeface="UD デジタル 教科書体 NK-B" panose="02020700000000000000" pitchFamily="18" charset="-128"/>
          <a:ea typeface="UD デジタル 教科書体 NK-B" panose="02020700000000000000" pitchFamily="18" charset="-128"/>
        </a:defRPr>
      </a:lvl4pPr>
      <a:lvl5pPr marL="2057400" indent="-228600" algn="l" defTabSz="719455" rtl="0" eaLnBrk="1" fontAlgn="base" hangingPunct="1">
        <a:spcBef>
          <a:spcPts val="0"/>
        </a:spcBef>
        <a:spcAft>
          <a:spcPct val="0"/>
        </a:spcAft>
        <a:buClr>
          <a:schemeClr val="bg2"/>
        </a:buClr>
        <a:buFont typeface="Wingdings" panose="05000000000000000000" pitchFamily="2" charset="2"/>
        <a:buChar char="u"/>
        <a:defRPr kumimoji="1" sz="2000">
          <a:solidFill>
            <a:schemeClr val="tx1"/>
          </a:solidFill>
          <a:latin typeface="UD デジタル 教科書体 NK-B" panose="02020700000000000000" pitchFamily="18" charset="-128"/>
          <a:ea typeface="UD デジタル 教科書体 NK-B" panose="02020700000000000000" pitchFamily="18" charset="-128"/>
        </a:defRPr>
      </a:lvl5pPr>
      <a:lvl6pPr marL="2514600" indent="-228600" algn="l" rtl="0" eaLnBrk="1" fontAlgn="base" hangingPunct="1">
        <a:spcBef>
          <a:spcPct val="20000"/>
        </a:spcBef>
        <a:spcAft>
          <a:spcPct val="0"/>
        </a:spcAft>
        <a:buClr>
          <a:schemeClr val="bg2"/>
        </a:buClr>
        <a:buFont typeface="Wingdings" panose="05000000000000000000" pitchFamily="2" charset="2"/>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bg2"/>
        </a:buClr>
        <a:buFont typeface="Wingdings" panose="05000000000000000000" pitchFamily="2" charset="2"/>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bg2"/>
        </a:buClr>
        <a:buFont typeface="Wingdings" panose="05000000000000000000" pitchFamily="2" charset="2"/>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bg2"/>
        </a:buClr>
        <a:buFont typeface="Wingdings" panose="05000000000000000000"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tx1"/>
                </a:solidFill>
              </a:defRPr>
            </a:lvl1pPr>
          </a:lstStyle>
          <a:p>
            <a:fld id="{F25977A8-11AA-4A7B-B540-23280596197F}" type="datetimeFigureOut">
              <a:rPr kumimoji="1" lang="ja-JP" altLang="en-US" smtClean="0"/>
              <a:t>2024/3/18</a:t>
            </a:fld>
            <a:endParaRPr kumimoji="1" lang="ja-JP" alt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tx1"/>
                </a:solidFill>
              </a:defRPr>
            </a:lvl1pPr>
          </a:lstStyle>
          <a:p>
            <a:endParaRPr kumimoji="1" lang="ja-JP" alt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tx1"/>
                </a:solidFill>
              </a:defRPr>
            </a:lvl1pPr>
          </a:lstStyle>
          <a:p>
            <a:fld id="{480083D7-52D8-4B66-A041-4895E97BBB65}" type="slidenum">
              <a:rPr kumimoji="1" lang="ja-JP" altLang="en-US" smtClean="0"/>
              <a:t>‹#›</a:t>
            </a:fld>
            <a:endParaRPr kumimoji="1" lang="ja-JP" altLang="en-US"/>
          </a:p>
        </p:txBody>
      </p:sp>
    </p:spTree>
    <p:extLst>
      <p:ext uri="{BB962C8B-B14F-4D97-AF65-F5344CB8AC3E}">
        <p14:creationId xmlns:p14="http://schemas.microsoft.com/office/powerpoint/2010/main" val="324088731"/>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 id="2147483812" r:id="rId13"/>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kumimoji="1"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5.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6.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6.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96.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96.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5015881" y="2737450"/>
            <a:ext cx="6532902" cy="1383100"/>
          </a:xfrm>
        </p:spPr>
        <p:txBody>
          <a:bodyPr/>
          <a:lstStyle/>
          <a:p>
            <a:r>
              <a:rPr lang="en-US" altLang="ja-JP" sz="4800" b="0" i="0" dirty="0">
                <a:solidFill>
                  <a:srgbClr val="000000"/>
                </a:solidFill>
                <a:effectLst/>
                <a:latin typeface="UD デジタル 教科書体 NK-B" panose="02020700000000000000" pitchFamily="18" charset="-128"/>
                <a:ea typeface="UD デジタル 教科書体 NK-B" panose="02020700000000000000" pitchFamily="18" charset="-128"/>
              </a:rPr>
              <a:t>1</a:t>
            </a:r>
            <a:r>
              <a:rPr lang="ja-JP" altLang="en-US" sz="4800" b="0" i="0" dirty="0">
                <a:solidFill>
                  <a:srgbClr val="000000"/>
                </a:solidFill>
                <a:effectLst/>
                <a:latin typeface="UD デジタル 教科書体 NK-B" panose="02020700000000000000" pitchFamily="18" charset="-128"/>
                <a:ea typeface="UD デジタル 教科書体 NK-B" panose="02020700000000000000" pitchFamily="18" charset="-128"/>
              </a:rPr>
              <a:t>人</a:t>
            </a:r>
            <a:r>
              <a:rPr lang="en-US" altLang="ja-JP" sz="4800" b="0" i="0" dirty="0">
                <a:solidFill>
                  <a:srgbClr val="000000"/>
                </a:solidFill>
                <a:effectLst/>
                <a:latin typeface="UD デジタル 教科書体 NK-B" panose="02020700000000000000" pitchFamily="18" charset="-128"/>
                <a:ea typeface="UD デジタル 教科書体 NK-B" panose="02020700000000000000" pitchFamily="18" charset="-128"/>
              </a:rPr>
              <a:t>1</a:t>
            </a:r>
            <a:r>
              <a:rPr lang="ja-JP" altLang="en-US" sz="4800" b="0" i="0" dirty="0">
                <a:solidFill>
                  <a:srgbClr val="000000"/>
                </a:solidFill>
                <a:effectLst/>
                <a:latin typeface="UD デジタル 教科書体 NK-B" panose="02020700000000000000" pitchFamily="18" charset="-128"/>
                <a:ea typeface="UD デジタル 教科書体 NK-B" panose="02020700000000000000" pitchFamily="18" charset="-128"/>
              </a:rPr>
              <a:t>台環境における</a:t>
            </a:r>
            <a:endParaRPr lang="en-US" altLang="ja-JP" sz="4800" b="0" i="0" dirty="0">
              <a:solidFill>
                <a:srgbClr val="000000"/>
              </a:solidFill>
              <a:effectLst/>
              <a:latin typeface="UD デジタル 教科書体 NK-B" panose="02020700000000000000" pitchFamily="18" charset="-128"/>
              <a:ea typeface="UD デジタル 教科書体 NK-B" panose="02020700000000000000" pitchFamily="18" charset="-128"/>
            </a:endParaRPr>
          </a:p>
          <a:p>
            <a:r>
              <a:rPr lang="en-US" altLang="ja-JP" sz="4800" b="0" i="0" dirty="0">
                <a:solidFill>
                  <a:srgbClr val="000000"/>
                </a:solidFill>
                <a:effectLst/>
                <a:latin typeface="UD デジタル 教科書体 NK-B" panose="02020700000000000000" pitchFamily="18" charset="-128"/>
                <a:ea typeface="UD デジタル 教科書体 NK-B" panose="02020700000000000000" pitchFamily="18" charset="-128"/>
              </a:rPr>
              <a:t>ICT</a:t>
            </a:r>
            <a:r>
              <a:rPr lang="ja-JP" altLang="en-US" sz="4800" b="0" i="0" dirty="0">
                <a:solidFill>
                  <a:srgbClr val="000000"/>
                </a:solidFill>
                <a:effectLst/>
                <a:latin typeface="UD デジタル 教科書体 NK-B" panose="02020700000000000000" pitchFamily="18" charset="-128"/>
                <a:ea typeface="UD デジタル 教科書体 NK-B" panose="02020700000000000000" pitchFamily="18" charset="-128"/>
              </a:rPr>
              <a:t>活用の留意点</a:t>
            </a:r>
            <a:endParaRPr lang="en-US" altLang="ja-JP" sz="2400" spc="-113" dirty="0">
              <a:latin typeface="UD デジタル 教科書体 NK-B" panose="02020700000000000000" pitchFamily="18" charset="-128"/>
              <a:ea typeface="UD デジタル 教科書体 NK-B" panose="02020700000000000000" pitchFamily="18" charset="-128"/>
            </a:endParaRPr>
          </a:p>
        </p:txBody>
      </p:sp>
      <p:sp>
        <p:nvSpPr>
          <p:cNvPr id="5" name="テキスト ボックス 4">
            <a:extLst>
              <a:ext uri="{FF2B5EF4-FFF2-40B4-BE49-F238E27FC236}">
                <a16:creationId xmlns:a16="http://schemas.microsoft.com/office/drawing/2014/main" id="{A75799F5-DC0A-2D01-B775-D9DE00F86C97}"/>
              </a:ext>
            </a:extLst>
          </p:cNvPr>
          <p:cNvSpPr txBox="1"/>
          <p:nvPr/>
        </p:nvSpPr>
        <p:spPr>
          <a:xfrm>
            <a:off x="4471711" y="5974396"/>
            <a:ext cx="7545275" cy="646331"/>
          </a:xfrm>
          <a:prstGeom prst="rect">
            <a:avLst/>
          </a:prstGeom>
          <a:noFill/>
        </p:spPr>
        <p:txBody>
          <a:bodyPr wrap="square">
            <a:spAutoFit/>
          </a:bodyPr>
          <a:lstStyle/>
          <a:p>
            <a:r>
              <a:rPr lang="ja-JP" altLang="en-US" dirty="0">
                <a:latin typeface="UD デジタル 教科書体 NK-B" panose="02020700000000000000" pitchFamily="18" charset="-128"/>
                <a:ea typeface="UD デジタル 教科書体 NK-B" panose="02020700000000000000" pitchFamily="18" charset="-128"/>
              </a:rPr>
              <a:t>児童生徒の情報活用能力育成のための教師の</a:t>
            </a:r>
            <a:r>
              <a:rPr lang="en-US" altLang="ja-JP" dirty="0">
                <a:latin typeface="UD デジタル 教科書体 NK-B" panose="02020700000000000000" pitchFamily="18" charset="-128"/>
                <a:ea typeface="UD デジタル 教科書体 NK-B" panose="02020700000000000000" pitchFamily="18" charset="-128"/>
              </a:rPr>
              <a:t>ICT</a:t>
            </a:r>
            <a:r>
              <a:rPr lang="ja-JP" altLang="en-US" dirty="0">
                <a:latin typeface="UD デジタル 教科書体 NK-B" panose="02020700000000000000" pitchFamily="18" charset="-128"/>
                <a:ea typeface="UD デジタル 教科書体 NK-B" panose="02020700000000000000" pitchFamily="18" charset="-128"/>
              </a:rPr>
              <a:t>活用指導力向上研修</a:t>
            </a:r>
            <a:endParaRPr lang="en-US" altLang="ja-JP" dirty="0">
              <a:latin typeface="UD デジタル 教科書体 NK-B" panose="02020700000000000000" pitchFamily="18" charset="-128"/>
              <a:ea typeface="UD デジタル 教科書体 NK-B" panose="02020700000000000000" pitchFamily="18" charset="-128"/>
            </a:endParaRPr>
          </a:p>
          <a:p>
            <a:r>
              <a:rPr lang="ja-JP" altLang="en-US" dirty="0">
                <a:latin typeface="UD デジタル 教科書体 NK-B" panose="02020700000000000000" pitchFamily="18" charset="-128"/>
                <a:ea typeface="UD デジタル 教科書体 NK-B" panose="02020700000000000000" pitchFamily="18" charset="-128"/>
              </a:rPr>
              <a:t>（奈良教育大学 情報センター）</a:t>
            </a:r>
          </a:p>
        </p:txBody>
      </p:sp>
    </p:spTree>
    <p:extLst>
      <p:ext uri="{BB962C8B-B14F-4D97-AF65-F5344CB8AC3E}">
        <p14:creationId xmlns:p14="http://schemas.microsoft.com/office/powerpoint/2010/main" val="159872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166317-2D0B-BA16-19E5-CF62C0C43324}"/>
              </a:ext>
            </a:extLst>
          </p:cNvPr>
          <p:cNvSpPr>
            <a:spLocks noGrp="1"/>
          </p:cNvSpPr>
          <p:nvPr>
            <p:ph type="title"/>
          </p:nvPr>
        </p:nvSpPr>
        <p:spPr>
          <a:effectLst/>
        </p:spPr>
        <p:txBody>
          <a:bodyPr/>
          <a:lstStyle/>
          <a:p>
            <a:r>
              <a:rPr kumimoji="1" lang="ja-JP" altLang="en-US" sz="4400" dirty="0"/>
              <a:t>カメラ機能による振り返り</a:t>
            </a:r>
          </a:p>
        </p:txBody>
      </p:sp>
      <p:grpSp>
        <p:nvGrpSpPr>
          <p:cNvPr id="8" name="グループ化 7">
            <a:extLst>
              <a:ext uri="{FF2B5EF4-FFF2-40B4-BE49-F238E27FC236}">
                <a16:creationId xmlns:a16="http://schemas.microsoft.com/office/drawing/2014/main" id="{3E5E1497-E7B5-E8D3-E047-001996B0AAF2}"/>
              </a:ext>
            </a:extLst>
          </p:cNvPr>
          <p:cNvGrpSpPr/>
          <p:nvPr/>
        </p:nvGrpSpPr>
        <p:grpSpPr>
          <a:xfrm>
            <a:off x="4583832" y="4337653"/>
            <a:ext cx="7192719" cy="2035866"/>
            <a:chOff x="1821765" y="3361828"/>
            <a:chExt cx="7192719" cy="2035866"/>
          </a:xfrm>
        </p:grpSpPr>
        <p:pic>
          <p:nvPicPr>
            <p:cNvPr id="5" name="図 4">
              <a:extLst>
                <a:ext uri="{FF2B5EF4-FFF2-40B4-BE49-F238E27FC236}">
                  <a16:creationId xmlns:a16="http://schemas.microsoft.com/office/drawing/2014/main" id="{7FD99672-900B-E2A7-FBDE-12E067A99349}"/>
                </a:ext>
              </a:extLst>
            </p:cNvPr>
            <p:cNvPicPr>
              <a:picLocks noChangeAspect="1"/>
            </p:cNvPicPr>
            <p:nvPr/>
          </p:nvPicPr>
          <p:blipFill rotWithShape="1">
            <a:blip r:embed="rId2"/>
            <a:srcRect l="51715" t="63951" r="10401" b="6836"/>
            <a:stretch/>
          </p:blipFill>
          <p:spPr>
            <a:xfrm>
              <a:off x="4140170" y="3361828"/>
              <a:ext cx="4874314" cy="2035866"/>
            </a:xfrm>
            <a:prstGeom prst="rect">
              <a:avLst/>
            </a:prstGeom>
          </p:spPr>
        </p:pic>
        <p:sp>
          <p:nvSpPr>
            <p:cNvPr id="6" name="正方形/長方形 5">
              <a:extLst>
                <a:ext uri="{FF2B5EF4-FFF2-40B4-BE49-F238E27FC236}">
                  <a16:creationId xmlns:a16="http://schemas.microsoft.com/office/drawing/2014/main" id="{9581BB2E-0F06-1F3E-05DF-4E5E9A3DAB5A}"/>
                </a:ext>
              </a:extLst>
            </p:cNvPr>
            <p:cNvSpPr/>
            <p:nvPr/>
          </p:nvSpPr>
          <p:spPr>
            <a:xfrm>
              <a:off x="1821765" y="4225905"/>
              <a:ext cx="2159566" cy="523220"/>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ja-JP" altLang="en-US" sz="2800" dirty="0">
                  <a:latin typeface="BIZ UDゴシック" panose="020B0400000000000000" pitchFamily="49" charset="-128"/>
                  <a:ea typeface="BIZ UDゴシック" panose="020B0400000000000000" pitchFamily="49" charset="-128"/>
                </a:rPr>
                <a:t>演奏を録画▶</a:t>
              </a:r>
            </a:p>
          </p:txBody>
        </p:sp>
      </p:grpSp>
      <p:grpSp>
        <p:nvGrpSpPr>
          <p:cNvPr id="3" name="グループ化 2">
            <a:extLst>
              <a:ext uri="{FF2B5EF4-FFF2-40B4-BE49-F238E27FC236}">
                <a16:creationId xmlns:a16="http://schemas.microsoft.com/office/drawing/2014/main" id="{EC351259-1390-0BA1-2B5B-95CECDA8E2A1}"/>
              </a:ext>
            </a:extLst>
          </p:cNvPr>
          <p:cNvGrpSpPr/>
          <p:nvPr/>
        </p:nvGrpSpPr>
        <p:grpSpPr>
          <a:xfrm>
            <a:off x="551384" y="1124744"/>
            <a:ext cx="7947889" cy="3212909"/>
            <a:chOff x="243288" y="1782509"/>
            <a:chExt cx="7947889" cy="3212909"/>
          </a:xfrm>
        </p:grpSpPr>
        <p:pic>
          <p:nvPicPr>
            <p:cNvPr id="4" name="図 3">
              <a:extLst>
                <a:ext uri="{FF2B5EF4-FFF2-40B4-BE49-F238E27FC236}">
                  <a16:creationId xmlns:a16="http://schemas.microsoft.com/office/drawing/2014/main" id="{843AB808-8C17-CD7B-05C5-CAEED8BB36E4}"/>
                </a:ext>
              </a:extLst>
            </p:cNvPr>
            <p:cNvPicPr>
              <a:picLocks noChangeAspect="1"/>
            </p:cNvPicPr>
            <p:nvPr/>
          </p:nvPicPr>
          <p:blipFill rotWithShape="1">
            <a:blip r:embed="rId2"/>
            <a:srcRect l="66642" t="17719" r="10401" b="53441"/>
            <a:stretch/>
          </p:blipFill>
          <p:spPr>
            <a:xfrm>
              <a:off x="243288" y="1782509"/>
              <a:ext cx="4721785" cy="3212909"/>
            </a:xfrm>
            <a:prstGeom prst="rect">
              <a:avLst/>
            </a:prstGeom>
          </p:spPr>
        </p:pic>
        <p:sp>
          <p:nvSpPr>
            <p:cNvPr id="7" name="正方形/長方形 6">
              <a:extLst>
                <a:ext uri="{FF2B5EF4-FFF2-40B4-BE49-F238E27FC236}">
                  <a16:creationId xmlns:a16="http://schemas.microsoft.com/office/drawing/2014/main" id="{917C1CB6-797C-6889-9341-C8403D3B8DD7}"/>
                </a:ext>
              </a:extLst>
            </p:cNvPr>
            <p:cNvSpPr/>
            <p:nvPr/>
          </p:nvSpPr>
          <p:spPr>
            <a:xfrm>
              <a:off x="4954393" y="2747874"/>
              <a:ext cx="3236784" cy="523220"/>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ja-JP" altLang="en-US" sz="2800" dirty="0">
                  <a:latin typeface="BIZ UDゴシック" panose="020B0400000000000000" pitchFamily="49" charset="-128"/>
                  <a:ea typeface="BIZ UDゴシック" panose="020B0400000000000000" pitchFamily="49" charset="-128"/>
                </a:rPr>
                <a:t>◀マット運動を録画</a:t>
              </a:r>
            </a:p>
          </p:txBody>
        </p:sp>
      </p:grpSp>
    </p:spTree>
    <p:extLst>
      <p:ext uri="{BB962C8B-B14F-4D97-AF65-F5344CB8AC3E}">
        <p14:creationId xmlns:p14="http://schemas.microsoft.com/office/powerpoint/2010/main" val="4087470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166317-2D0B-BA16-19E5-CF62C0C43324}"/>
              </a:ext>
            </a:extLst>
          </p:cNvPr>
          <p:cNvSpPr>
            <a:spLocks noGrp="1"/>
          </p:cNvSpPr>
          <p:nvPr>
            <p:ph type="title"/>
          </p:nvPr>
        </p:nvSpPr>
        <p:spPr>
          <a:effectLst/>
        </p:spPr>
        <p:txBody>
          <a:bodyPr/>
          <a:lstStyle/>
          <a:p>
            <a:r>
              <a:rPr kumimoji="1" lang="ja-JP" altLang="en-US" sz="4400" dirty="0"/>
              <a:t>カメラ機能による振り返り</a:t>
            </a:r>
          </a:p>
        </p:txBody>
      </p:sp>
      <p:sp>
        <p:nvSpPr>
          <p:cNvPr id="9" name="テキスト ボックス 8">
            <a:extLst>
              <a:ext uri="{FF2B5EF4-FFF2-40B4-BE49-F238E27FC236}">
                <a16:creationId xmlns:a16="http://schemas.microsoft.com/office/drawing/2014/main" id="{E70A4641-1502-6EFB-FCC6-0AF2AD445929}"/>
              </a:ext>
            </a:extLst>
          </p:cNvPr>
          <p:cNvSpPr txBox="1"/>
          <p:nvPr/>
        </p:nvSpPr>
        <p:spPr>
          <a:xfrm>
            <a:off x="1055440" y="1310975"/>
            <a:ext cx="10081120" cy="1323439"/>
          </a:xfrm>
          <a:prstGeom prst="rect">
            <a:avLst/>
          </a:prstGeom>
          <a:noFill/>
        </p:spPr>
        <p:txBody>
          <a:bodyPr wrap="square" rtlCol="0">
            <a:spAutoFit/>
          </a:bodyPr>
          <a:lstStyle/>
          <a:p>
            <a:r>
              <a:rPr lang="ja-JP" altLang="en-US" sz="4000" b="1" dirty="0">
                <a:solidFill>
                  <a:srgbClr val="C00000"/>
                </a:solidFill>
                <a:latin typeface="BIZ UDゴシック" panose="020B0400000000000000" pitchFamily="49" charset="-128"/>
                <a:ea typeface="BIZ UDゴシック" panose="020B0400000000000000" pitchFamily="49" charset="-128"/>
              </a:rPr>
              <a:t>教師の教育意図と指示がミスマッチにならないよう注意が必要</a:t>
            </a:r>
          </a:p>
        </p:txBody>
      </p:sp>
      <p:grpSp>
        <p:nvGrpSpPr>
          <p:cNvPr id="12" name="グループ化 11">
            <a:extLst>
              <a:ext uri="{FF2B5EF4-FFF2-40B4-BE49-F238E27FC236}">
                <a16:creationId xmlns:a16="http://schemas.microsoft.com/office/drawing/2014/main" id="{A8225A65-D338-2060-E9DB-926A88988EBE}"/>
              </a:ext>
            </a:extLst>
          </p:cNvPr>
          <p:cNvGrpSpPr/>
          <p:nvPr/>
        </p:nvGrpSpPr>
        <p:grpSpPr>
          <a:xfrm>
            <a:off x="1631504" y="2759285"/>
            <a:ext cx="8739511" cy="860627"/>
            <a:chOff x="-1691316" y="3084611"/>
            <a:chExt cx="8739511" cy="860627"/>
          </a:xfrm>
        </p:grpSpPr>
        <p:sp>
          <p:nvSpPr>
            <p:cNvPr id="10" name="テキスト ボックス 9">
              <a:extLst>
                <a:ext uri="{FF2B5EF4-FFF2-40B4-BE49-F238E27FC236}">
                  <a16:creationId xmlns:a16="http://schemas.microsoft.com/office/drawing/2014/main" id="{A6BDE3AA-CC88-7930-13A8-A68B08D4D789}"/>
                </a:ext>
              </a:extLst>
            </p:cNvPr>
            <p:cNvSpPr txBox="1"/>
            <p:nvPr/>
          </p:nvSpPr>
          <p:spPr>
            <a:xfrm>
              <a:off x="-1691316" y="3084611"/>
              <a:ext cx="925203" cy="523220"/>
            </a:xfrm>
            <a:prstGeom prst="rect">
              <a:avLst/>
            </a:prstGeom>
            <a:noFill/>
          </p:spPr>
          <p:txBody>
            <a:bodyPr wrap="square" rtlCol="0">
              <a:spAutoFit/>
            </a:bodyPr>
            <a:lstStyle/>
            <a:p>
              <a:r>
                <a:rPr lang="en-US" altLang="ja-JP" sz="2800" dirty="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例</a:t>
              </a:r>
              <a:r>
                <a:rPr lang="en-US" altLang="ja-JP" sz="2800" dirty="0">
                  <a:latin typeface="BIZ UDゴシック" panose="020B0400000000000000" pitchFamily="49" charset="-128"/>
                  <a:ea typeface="BIZ UDゴシック" panose="020B0400000000000000" pitchFamily="49" charset="-128"/>
                </a:rPr>
                <a:t>]</a:t>
              </a:r>
              <a:endParaRPr lang="ja-JP" altLang="en-US" sz="2800" dirty="0">
                <a:latin typeface="BIZ UDゴシック" panose="020B0400000000000000" pitchFamily="49" charset="-128"/>
                <a:ea typeface="BIZ UDゴシック" panose="020B0400000000000000" pitchFamily="49" charset="-128"/>
              </a:endParaRPr>
            </a:p>
          </p:txBody>
        </p:sp>
        <p:sp>
          <p:nvSpPr>
            <p:cNvPr id="11" name="テキスト ボックス 10">
              <a:extLst>
                <a:ext uri="{FF2B5EF4-FFF2-40B4-BE49-F238E27FC236}">
                  <a16:creationId xmlns:a16="http://schemas.microsoft.com/office/drawing/2014/main" id="{92312AD1-5573-098A-3C0F-BA5A5E66B254}"/>
                </a:ext>
              </a:extLst>
            </p:cNvPr>
            <p:cNvSpPr txBox="1"/>
            <p:nvPr/>
          </p:nvSpPr>
          <p:spPr>
            <a:xfrm>
              <a:off x="-909609" y="3114241"/>
              <a:ext cx="7957804" cy="830997"/>
            </a:xfrm>
            <a:prstGeom prst="rect">
              <a:avLst/>
            </a:prstGeom>
            <a:noFill/>
          </p:spPr>
          <p:txBody>
            <a:bodyPr wrap="square" rtlCol="0">
              <a:spAutoFit/>
            </a:bodyPr>
            <a:lstStyle/>
            <a:p>
              <a:r>
                <a:rPr lang="ja-JP" altLang="en-US" sz="2400" dirty="0">
                  <a:latin typeface="BIZ UDゴシック" panose="020B0400000000000000" pitchFamily="49" charset="-128"/>
                  <a:ea typeface="BIZ UDゴシック" panose="020B0400000000000000" pitchFamily="49" charset="-128"/>
                </a:rPr>
                <a:t>書き写す活動によって記憶への定着をはかりたいときに撮影することで時間短縮を指示する。</a:t>
              </a:r>
            </a:p>
          </p:txBody>
        </p:sp>
      </p:grpSp>
      <p:sp>
        <p:nvSpPr>
          <p:cNvPr id="13" name="矢印: 下 12">
            <a:extLst>
              <a:ext uri="{FF2B5EF4-FFF2-40B4-BE49-F238E27FC236}">
                <a16:creationId xmlns:a16="http://schemas.microsoft.com/office/drawing/2014/main" id="{92D46D42-0E8C-3F62-8019-E721A64C98E2}"/>
              </a:ext>
            </a:extLst>
          </p:cNvPr>
          <p:cNvSpPr/>
          <p:nvPr/>
        </p:nvSpPr>
        <p:spPr>
          <a:xfrm>
            <a:off x="5663952" y="3848492"/>
            <a:ext cx="864096" cy="576064"/>
          </a:xfrm>
          <a:prstGeom prst="down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16" name="グループ化 15">
            <a:extLst>
              <a:ext uri="{FF2B5EF4-FFF2-40B4-BE49-F238E27FC236}">
                <a16:creationId xmlns:a16="http://schemas.microsoft.com/office/drawing/2014/main" id="{2048C7B3-21C9-AE0E-93E3-65E606539FD7}"/>
              </a:ext>
            </a:extLst>
          </p:cNvPr>
          <p:cNvGrpSpPr/>
          <p:nvPr/>
        </p:nvGrpSpPr>
        <p:grpSpPr>
          <a:xfrm>
            <a:off x="1271464" y="4653136"/>
            <a:ext cx="9649072" cy="1728192"/>
            <a:chOff x="998603" y="4653136"/>
            <a:chExt cx="7146794" cy="1728192"/>
          </a:xfrm>
        </p:grpSpPr>
        <p:sp>
          <p:nvSpPr>
            <p:cNvPr id="14" name="テキスト ボックス 13">
              <a:extLst>
                <a:ext uri="{FF2B5EF4-FFF2-40B4-BE49-F238E27FC236}">
                  <a16:creationId xmlns:a16="http://schemas.microsoft.com/office/drawing/2014/main" id="{064E5F88-8882-820B-D835-7234F1F6AABA}"/>
                </a:ext>
              </a:extLst>
            </p:cNvPr>
            <p:cNvSpPr txBox="1"/>
            <p:nvPr/>
          </p:nvSpPr>
          <p:spPr>
            <a:xfrm>
              <a:off x="1175938" y="4824734"/>
              <a:ext cx="6792125" cy="1384995"/>
            </a:xfrm>
            <a:prstGeom prst="rect">
              <a:avLst/>
            </a:prstGeom>
            <a:noFill/>
          </p:spPr>
          <p:txBody>
            <a:bodyPr wrap="square" rtlCol="0">
              <a:spAutoFit/>
            </a:bodyPr>
            <a:lstStyle/>
            <a:p>
              <a:r>
                <a:rPr lang="ja-JP" altLang="en-US" sz="2800" dirty="0">
                  <a:latin typeface="BIZ UDゴシック" panose="020B0400000000000000" pitchFamily="49" charset="-128"/>
                  <a:ea typeface="BIZ UDゴシック" panose="020B0400000000000000" pitchFamily="49" charset="-128"/>
                </a:rPr>
                <a:t>学習者の主体的な判断の育成をすすめつつ、</a:t>
              </a:r>
              <a:endParaRPr lang="en-US" altLang="ja-JP" sz="2800" dirty="0">
                <a:latin typeface="BIZ UDゴシック" panose="020B0400000000000000" pitchFamily="49" charset="-128"/>
                <a:ea typeface="BIZ UDゴシック" panose="020B0400000000000000" pitchFamily="49" charset="-128"/>
              </a:endParaRPr>
            </a:p>
            <a:p>
              <a:r>
                <a:rPr lang="ja-JP" altLang="en-US" sz="2800" dirty="0">
                  <a:latin typeface="BIZ UDゴシック" panose="020B0400000000000000" pitchFamily="49" charset="-128"/>
                  <a:ea typeface="BIZ UDゴシック" panose="020B0400000000000000" pitchFamily="49" charset="-128"/>
                </a:rPr>
                <a:t>教育意図が伝わらない指導の在り方は、学校全体で共有をしておく</a:t>
              </a:r>
            </a:p>
          </p:txBody>
        </p:sp>
        <p:sp>
          <p:nvSpPr>
            <p:cNvPr id="15" name="正方形/長方形 14">
              <a:extLst>
                <a:ext uri="{FF2B5EF4-FFF2-40B4-BE49-F238E27FC236}">
                  <a16:creationId xmlns:a16="http://schemas.microsoft.com/office/drawing/2014/main" id="{980E7540-B85F-990B-1B0C-8C190D5294A8}"/>
                </a:ext>
              </a:extLst>
            </p:cNvPr>
            <p:cNvSpPr/>
            <p:nvPr/>
          </p:nvSpPr>
          <p:spPr>
            <a:xfrm>
              <a:off x="998603" y="4653136"/>
              <a:ext cx="7146794" cy="1728192"/>
            </a:xfrm>
            <a:prstGeom prst="rect">
              <a:avLst/>
            </a:prstGeom>
            <a:noFill/>
            <a:ln w="571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latin typeface="BIZ UDゴシック" panose="020B0400000000000000" pitchFamily="49" charset="-128"/>
                <a:ea typeface="BIZ UDゴシック" panose="020B0400000000000000" pitchFamily="49" charset="-128"/>
              </a:endParaRPr>
            </a:p>
          </p:txBody>
        </p:sp>
      </p:grpSp>
    </p:spTree>
    <p:extLst>
      <p:ext uri="{BB962C8B-B14F-4D97-AF65-F5344CB8AC3E}">
        <p14:creationId xmlns:p14="http://schemas.microsoft.com/office/powerpoint/2010/main" val="1541674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effectLst/>
        </p:spPr>
        <p:txBody>
          <a:bodyPr/>
          <a:lstStyle/>
          <a:p>
            <a:r>
              <a:rPr lang="ja-JP" altLang="en-US" dirty="0"/>
              <a:t>学習端末の機能と教育活用場面</a:t>
            </a:r>
          </a:p>
        </p:txBody>
      </p:sp>
      <p:grpSp>
        <p:nvGrpSpPr>
          <p:cNvPr id="21" name="グループ化 20">
            <a:extLst>
              <a:ext uri="{FF2B5EF4-FFF2-40B4-BE49-F238E27FC236}">
                <a16:creationId xmlns:a16="http://schemas.microsoft.com/office/drawing/2014/main" id="{4044DB43-840D-E8D6-BF2B-155E048A5EED}"/>
              </a:ext>
            </a:extLst>
          </p:cNvPr>
          <p:cNvGrpSpPr/>
          <p:nvPr/>
        </p:nvGrpSpPr>
        <p:grpSpPr>
          <a:xfrm>
            <a:off x="911424" y="1304295"/>
            <a:ext cx="10218074" cy="2173561"/>
            <a:chOff x="899592" y="1338795"/>
            <a:chExt cx="10218074" cy="2173561"/>
          </a:xfrm>
        </p:grpSpPr>
        <p:sp>
          <p:nvSpPr>
            <p:cNvPr id="18" name="コンテンツ プレースホルダー 2">
              <a:extLst>
                <a:ext uri="{FF2B5EF4-FFF2-40B4-BE49-F238E27FC236}">
                  <a16:creationId xmlns:a16="http://schemas.microsoft.com/office/drawing/2014/main" id="{D66D9F99-8D2B-56D9-0939-3FC6CFD92414}"/>
                </a:ext>
              </a:extLst>
            </p:cNvPr>
            <p:cNvSpPr txBox="1">
              <a:spLocks/>
            </p:cNvSpPr>
            <p:nvPr/>
          </p:nvSpPr>
          <p:spPr bwMode="auto">
            <a:xfrm>
              <a:off x="899592" y="1338795"/>
              <a:ext cx="4752528" cy="576064"/>
            </a:xfrm>
            <a:prstGeom prst="rect">
              <a:avLst/>
            </a:prstGeom>
            <a:noFill/>
            <a:ln w="9525">
              <a:noFill/>
              <a:miter lim="800000"/>
            </a:ln>
            <a:effectLst/>
          </p:spPr>
          <p:txBody>
            <a:bodyPr vert="horz" wrap="square" lIns="0" tIns="0" rIns="0" bIns="0" numCol="1" anchor="t" anchorCtr="0" compatLnSpc="1"/>
            <a:lstStyle>
              <a:lvl1pPr marL="342900" indent="-342900" algn="l" defTabSz="719455" rtl="0" eaLnBrk="1" fontAlgn="base" hangingPunct="1">
                <a:spcBef>
                  <a:spcPts val="0"/>
                </a:spcBef>
                <a:spcAft>
                  <a:spcPct val="0"/>
                </a:spcAft>
                <a:buClr>
                  <a:schemeClr val="bg2"/>
                </a:buClr>
                <a:buSzPct val="75000"/>
                <a:buFont typeface="Wingdings" panose="05000000000000000000" pitchFamily="2" charset="2"/>
                <a:buChar char="u"/>
                <a:defRPr kumimoji="1" sz="3200">
                  <a:solidFill>
                    <a:schemeClr val="tx1"/>
                  </a:solidFill>
                  <a:latin typeface="UD デジタル 教科書体 NK-B" panose="02020700000000000000" pitchFamily="18" charset="-128"/>
                  <a:ea typeface="UD デジタル 教科書体 NK-B" panose="02020700000000000000" pitchFamily="18" charset="-128"/>
                  <a:cs typeface="+mn-cs"/>
                </a:defRPr>
              </a:lvl1pPr>
              <a:lvl2pPr marL="742950" indent="-285750" algn="l" defTabSz="719455" rtl="0" eaLnBrk="1" fontAlgn="base" hangingPunct="1">
                <a:spcBef>
                  <a:spcPts val="0"/>
                </a:spcBef>
                <a:spcAft>
                  <a:spcPct val="0"/>
                </a:spcAft>
                <a:buClr>
                  <a:schemeClr val="accent2"/>
                </a:buClr>
                <a:buSzPct val="80000"/>
                <a:buFont typeface="Wingdings" panose="05000000000000000000" pitchFamily="2" charset="2"/>
                <a:buChar char="u"/>
                <a:defRPr kumimoji="1" sz="2800">
                  <a:solidFill>
                    <a:schemeClr val="tx1"/>
                  </a:solidFill>
                  <a:latin typeface="UD デジタル 教科書体 NK-B" panose="02020700000000000000" pitchFamily="18" charset="-128"/>
                  <a:ea typeface="UD デジタル 教科書体 NK-B" panose="02020700000000000000" pitchFamily="18" charset="-128"/>
                </a:defRPr>
              </a:lvl2pPr>
              <a:lvl3pPr marL="1143000" indent="-228600" algn="l" defTabSz="719455" rtl="0" eaLnBrk="1" fontAlgn="base" hangingPunct="1">
                <a:spcBef>
                  <a:spcPts val="0"/>
                </a:spcBef>
                <a:spcAft>
                  <a:spcPct val="0"/>
                </a:spcAft>
                <a:buClr>
                  <a:schemeClr val="bg2"/>
                </a:buClr>
                <a:buSzPct val="65000"/>
                <a:buFont typeface="Wingdings" panose="05000000000000000000" pitchFamily="2" charset="2"/>
                <a:buChar char="u"/>
                <a:defRPr kumimoji="1" sz="2400">
                  <a:solidFill>
                    <a:schemeClr val="tx1"/>
                  </a:solidFill>
                  <a:latin typeface="UD デジタル 教科書体 NK-B" panose="02020700000000000000" pitchFamily="18" charset="-128"/>
                  <a:ea typeface="UD デジタル 教科書体 NK-B" panose="02020700000000000000" pitchFamily="18" charset="-128"/>
                </a:defRPr>
              </a:lvl3pPr>
              <a:lvl4pPr marL="1600200" indent="-228600" algn="l" defTabSz="719455" rtl="0" eaLnBrk="1" fontAlgn="base" hangingPunct="1">
                <a:spcBef>
                  <a:spcPts val="0"/>
                </a:spcBef>
                <a:spcAft>
                  <a:spcPct val="0"/>
                </a:spcAft>
                <a:buClr>
                  <a:schemeClr val="accent2"/>
                </a:buClr>
                <a:buSzPct val="70000"/>
                <a:buFont typeface="Wingdings" panose="05000000000000000000" pitchFamily="2" charset="2"/>
                <a:buChar char="u"/>
                <a:defRPr kumimoji="1" sz="2000">
                  <a:solidFill>
                    <a:schemeClr val="tx1"/>
                  </a:solidFill>
                  <a:latin typeface="UD デジタル 教科書体 NK-B" panose="02020700000000000000" pitchFamily="18" charset="-128"/>
                  <a:ea typeface="UD デジタル 教科書体 NK-B" panose="02020700000000000000" pitchFamily="18" charset="-128"/>
                </a:defRPr>
              </a:lvl4pPr>
              <a:lvl5pPr marL="2057400" indent="-228600" algn="l" defTabSz="719455" rtl="0" eaLnBrk="1" fontAlgn="base" hangingPunct="1">
                <a:spcBef>
                  <a:spcPts val="0"/>
                </a:spcBef>
                <a:spcAft>
                  <a:spcPct val="0"/>
                </a:spcAft>
                <a:buClr>
                  <a:schemeClr val="bg2"/>
                </a:buClr>
                <a:buFont typeface="Wingdings" panose="05000000000000000000" pitchFamily="2" charset="2"/>
                <a:buChar char="u"/>
                <a:defRPr kumimoji="1" sz="2000">
                  <a:solidFill>
                    <a:schemeClr val="tx1"/>
                  </a:solidFill>
                  <a:latin typeface="UD デジタル 教科書体 NK-B" panose="02020700000000000000" pitchFamily="18" charset="-128"/>
                  <a:ea typeface="UD デジタル 教科書体 NK-B" panose="02020700000000000000" pitchFamily="18" charset="-128"/>
                </a:defRPr>
              </a:lvl5pPr>
              <a:lvl6pPr marL="2514600" indent="-228600" algn="l" rtl="0" eaLnBrk="1" fontAlgn="base" hangingPunct="1">
                <a:spcBef>
                  <a:spcPct val="20000"/>
                </a:spcBef>
                <a:spcAft>
                  <a:spcPct val="0"/>
                </a:spcAft>
                <a:buClr>
                  <a:schemeClr val="bg2"/>
                </a:buClr>
                <a:buFont typeface="Wingdings" panose="05000000000000000000" pitchFamily="2" charset="2"/>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bg2"/>
                </a:buClr>
                <a:buFont typeface="Wingdings" panose="05000000000000000000" pitchFamily="2" charset="2"/>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bg2"/>
                </a:buClr>
                <a:buFont typeface="Wingdings" panose="05000000000000000000" pitchFamily="2" charset="2"/>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bg2"/>
                </a:buClr>
                <a:buFont typeface="Wingdings" panose="05000000000000000000" pitchFamily="2" charset="2"/>
                <a:buChar char="§"/>
                <a:defRPr kumimoji="1" sz="2000">
                  <a:solidFill>
                    <a:schemeClr val="tx1"/>
                  </a:solidFill>
                  <a:latin typeface="+mn-lt"/>
                  <a:ea typeface="+mn-ea"/>
                </a:defRPr>
              </a:lvl9pPr>
            </a:lstStyle>
            <a:p>
              <a:pPr marL="0" indent="0">
                <a:buNone/>
              </a:pPr>
              <a:r>
                <a:rPr lang="ja-JP" altLang="en-US" sz="4000" b="1" dirty="0">
                  <a:solidFill>
                    <a:srgbClr val="3A7A3A"/>
                  </a:solidFill>
                  <a:latin typeface="BIZ UDゴシック" panose="020B0400000000000000" pitchFamily="49" charset="-128"/>
                  <a:ea typeface="BIZ UDゴシック" panose="020B0400000000000000" pitchFamily="49" charset="-128"/>
                </a:rPr>
                <a:t>❷本・辞典・資料集</a:t>
              </a:r>
              <a:endParaRPr lang="en-US" altLang="ja-JP" sz="4000" b="1" dirty="0">
                <a:latin typeface="BIZ UDゴシック" panose="020B0400000000000000" pitchFamily="49" charset="-128"/>
                <a:ea typeface="BIZ UDゴシック" panose="020B0400000000000000" pitchFamily="49" charset="-128"/>
              </a:endParaRPr>
            </a:p>
          </p:txBody>
        </p:sp>
        <p:sp>
          <p:nvSpPr>
            <p:cNvPr id="8" name="テキスト ボックス 7">
              <a:extLst>
                <a:ext uri="{FF2B5EF4-FFF2-40B4-BE49-F238E27FC236}">
                  <a16:creationId xmlns:a16="http://schemas.microsoft.com/office/drawing/2014/main" id="{981DB0F7-3573-C91F-8C49-A311D14B90A1}"/>
                </a:ext>
              </a:extLst>
            </p:cNvPr>
            <p:cNvSpPr txBox="1"/>
            <p:nvPr/>
          </p:nvSpPr>
          <p:spPr>
            <a:xfrm>
              <a:off x="1312766" y="1942696"/>
              <a:ext cx="7435698" cy="1569660"/>
            </a:xfrm>
            <a:prstGeom prst="rect">
              <a:avLst/>
            </a:prstGeom>
            <a:noFill/>
          </p:spPr>
          <p:txBody>
            <a:bodyPr wrap="square" rtlCol="0">
              <a:spAutoFit/>
            </a:bodyPr>
            <a:lstStyle/>
            <a:p>
              <a:r>
                <a:rPr lang="ja-JP" altLang="en-US" sz="3200" dirty="0">
                  <a:latin typeface="BIZ UDゴシック" panose="020B0400000000000000" pitchFamily="49" charset="-128"/>
                  <a:ea typeface="BIZ UDゴシック" panose="020B0400000000000000" pitchFamily="49" charset="-128"/>
                </a:rPr>
                <a:t>データベース機能。</a:t>
              </a:r>
              <a:endParaRPr lang="en-US" altLang="ja-JP" sz="3200" dirty="0">
                <a:latin typeface="BIZ UDゴシック" panose="020B0400000000000000" pitchFamily="49" charset="-128"/>
                <a:ea typeface="BIZ UDゴシック" panose="020B0400000000000000" pitchFamily="49" charset="-128"/>
              </a:endParaRPr>
            </a:p>
            <a:p>
              <a:r>
                <a:rPr lang="ja-JP" altLang="en-US" sz="3200" dirty="0">
                  <a:latin typeface="BIZ UDゴシック" panose="020B0400000000000000" pitchFamily="49" charset="-128"/>
                  <a:ea typeface="BIZ UDゴシック" panose="020B0400000000000000" pitchFamily="49" charset="-128"/>
                </a:rPr>
                <a:t>適切な検索・探索活動を学ぶ場として、色々なコンテンツに出会うことが可能。</a:t>
              </a:r>
              <a:endParaRPr lang="en-US" altLang="ja-JP" sz="3200" dirty="0">
                <a:latin typeface="BIZ UDゴシック" panose="020B0400000000000000" pitchFamily="49" charset="-128"/>
                <a:ea typeface="BIZ UDゴシック" panose="020B0400000000000000" pitchFamily="49" charset="-128"/>
              </a:endParaRPr>
            </a:p>
          </p:txBody>
        </p:sp>
        <p:pic>
          <p:nvPicPr>
            <p:cNvPr id="6" name="図 5">
              <a:extLst>
                <a:ext uri="{FF2B5EF4-FFF2-40B4-BE49-F238E27FC236}">
                  <a16:creationId xmlns:a16="http://schemas.microsoft.com/office/drawing/2014/main" id="{6D75DC97-EE31-F31D-C19F-A99AE5CE0A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0512" y="1415441"/>
              <a:ext cx="1937154" cy="1937154"/>
            </a:xfrm>
            <a:prstGeom prst="rect">
              <a:avLst/>
            </a:prstGeom>
          </p:spPr>
        </p:pic>
      </p:grpSp>
      <p:grpSp>
        <p:nvGrpSpPr>
          <p:cNvPr id="22" name="グループ化 21">
            <a:extLst>
              <a:ext uri="{FF2B5EF4-FFF2-40B4-BE49-F238E27FC236}">
                <a16:creationId xmlns:a16="http://schemas.microsoft.com/office/drawing/2014/main" id="{BD94DE47-3F93-03B4-BDA5-3BD6760E6568}"/>
              </a:ext>
            </a:extLst>
          </p:cNvPr>
          <p:cNvGrpSpPr/>
          <p:nvPr/>
        </p:nvGrpSpPr>
        <p:grpSpPr>
          <a:xfrm>
            <a:off x="911424" y="3987495"/>
            <a:ext cx="7920880" cy="1793461"/>
            <a:chOff x="899592" y="3929854"/>
            <a:chExt cx="7920880" cy="1793461"/>
          </a:xfrm>
        </p:grpSpPr>
        <p:sp>
          <p:nvSpPr>
            <p:cNvPr id="7" name="コンテンツ プレースホルダー 2">
              <a:extLst>
                <a:ext uri="{FF2B5EF4-FFF2-40B4-BE49-F238E27FC236}">
                  <a16:creationId xmlns:a16="http://schemas.microsoft.com/office/drawing/2014/main" id="{5649D8A9-A9C1-25EC-1F02-90D44F9C8DE3}"/>
                </a:ext>
              </a:extLst>
            </p:cNvPr>
            <p:cNvSpPr txBox="1">
              <a:spLocks/>
            </p:cNvSpPr>
            <p:nvPr/>
          </p:nvSpPr>
          <p:spPr bwMode="auto">
            <a:xfrm>
              <a:off x="899592" y="3929854"/>
              <a:ext cx="4032448" cy="576064"/>
            </a:xfrm>
            <a:prstGeom prst="rect">
              <a:avLst/>
            </a:prstGeom>
            <a:noFill/>
            <a:ln w="9525">
              <a:noFill/>
              <a:miter lim="800000"/>
            </a:ln>
            <a:effectLst/>
          </p:spPr>
          <p:txBody>
            <a:bodyPr vert="horz" wrap="square" lIns="0" tIns="0" rIns="0" bIns="0" numCol="1" anchor="t" anchorCtr="0" compatLnSpc="1"/>
            <a:lstStyle>
              <a:lvl1pPr marL="342900" indent="-342900" algn="l" defTabSz="719455" rtl="0" eaLnBrk="1" fontAlgn="base" hangingPunct="1">
                <a:spcBef>
                  <a:spcPts val="0"/>
                </a:spcBef>
                <a:spcAft>
                  <a:spcPct val="0"/>
                </a:spcAft>
                <a:buClr>
                  <a:schemeClr val="bg2"/>
                </a:buClr>
                <a:buSzPct val="75000"/>
                <a:buFont typeface="Wingdings" panose="05000000000000000000" pitchFamily="2" charset="2"/>
                <a:buChar char="u"/>
                <a:defRPr kumimoji="1" sz="3200">
                  <a:solidFill>
                    <a:schemeClr val="tx1"/>
                  </a:solidFill>
                  <a:latin typeface="UD デジタル 教科書体 NK-B" panose="02020700000000000000" pitchFamily="18" charset="-128"/>
                  <a:ea typeface="UD デジタル 教科書体 NK-B" panose="02020700000000000000" pitchFamily="18" charset="-128"/>
                  <a:cs typeface="+mn-cs"/>
                </a:defRPr>
              </a:lvl1pPr>
              <a:lvl2pPr marL="742950" indent="-285750" algn="l" defTabSz="719455" rtl="0" eaLnBrk="1" fontAlgn="base" hangingPunct="1">
                <a:spcBef>
                  <a:spcPts val="0"/>
                </a:spcBef>
                <a:spcAft>
                  <a:spcPct val="0"/>
                </a:spcAft>
                <a:buClr>
                  <a:schemeClr val="accent2"/>
                </a:buClr>
                <a:buSzPct val="80000"/>
                <a:buFont typeface="Wingdings" panose="05000000000000000000" pitchFamily="2" charset="2"/>
                <a:buChar char="u"/>
                <a:defRPr kumimoji="1" sz="2800">
                  <a:solidFill>
                    <a:schemeClr val="tx1"/>
                  </a:solidFill>
                  <a:latin typeface="UD デジタル 教科書体 NK-B" panose="02020700000000000000" pitchFamily="18" charset="-128"/>
                  <a:ea typeface="UD デジタル 教科書体 NK-B" panose="02020700000000000000" pitchFamily="18" charset="-128"/>
                </a:defRPr>
              </a:lvl2pPr>
              <a:lvl3pPr marL="1143000" indent="-228600" algn="l" defTabSz="719455" rtl="0" eaLnBrk="1" fontAlgn="base" hangingPunct="1">
                <a:spcBef>
                  <a:spcPts val="0"/>
                </a:spcBef>
                <a:spcAft>
                  <a:spcPct val="0"/>
                </a:spcAft>
                <a:buClr>
                  <a:schemeClr val="bg2"/>
                </a:buClr>
                <a:buSzPct val="65000"/>
                <a:buFont typeface="Wingdings" panose="05000000000000000000" pitchFamily="2" charset="2"/>
                <a:buChar char="u"/>
                <a:defRPr kumimoji="1" sz="2400">
                  <a:solidFill>
                    <a:schemeClr val="tx1"/>
                  </a:solidFill>
                  <a:latin typeface="UD デジタル 教科書体 NK-B" panose="02020700000000000000" pitchFamily="18" charset="-128"/>
                  <a:ea typeface="UD デジタル 教科書体 NK-B" panose="02020700000000000000" pitchFamily="18" charset="-128"/>
                </a:defRPr>
              </a:lvl3pPr>
              <a:lvl4pPr marL="1600200" indent="-228600" algn="l" defTabSz="719455" rtl="0" eaLnBrk="1" fontAlgn="base" hangingPunct="1">
                <a:spcBef>
                  <a:spcPts val="0"/>
                </a:spcBef>
                <a:spcAft>
                  <a:spcPct val="0"/>
                </a:spcAft>
                <a:buClr>
                  <a:schemeClr val="accent2"/>
                </a:buClr>
                <a:buSzPct val="70000"/>
                <a:buFont typeface="Wingdings" panose="05000000000000000000" pitchFamily="2" charset="2"/>
                <a:buChar char="u"/>
                <a:defRPr kumimoji="1" sz="2000">
                  <a:solidFill>
                    <a:schemeClr val="tx1"/>
                  </a:solidFill>
                  <a:latin typeface="UD デジタル 教科書体 NK-B" panose="02020700000000000000" pitchFamily="18" charset="-128"/>
                  <a:ea typeface="UD デジタル 教科書体 NK-B" panose="02020700000000000000" pitchFamily="18" charset="-128"/>
                </a:defRPr>
              </a:lvl4pPr>
              <a:lvl5pPr marL="2057400" indent="-228600" algn="l" defTabSz="719455" rtl="0" eaLnBrk="1" fontAlgn="base" hangingPunct="1">
                <a:spcBef>
                  <a:spcPts val="0"/>
                </a:spcBef>
                <a:spcAft>
                  <a:spcPct val="0"/>
                </a:spcAft>
                <a:buClr>
                  <a:schemeClr val="bg2"/>
                </a:buClr>
                <a:buFont typeface="Wingdings" panose="05000000000000000000" pitchFamily="2" charset="2"/>
                <a:buChar char="u"/>
                <a:defRPr kumimoji="1" sz="2000">
                  <a:solidFill>
                    <a:schemeClr val="tx1"/>
                  </a:solidFill>
                  <a:latin typeface="UD デジタル 教科書体 NK-B" panose="02020700000000000000" pitchFamily="18" charset="-128"/>
                  <a:ea typeface="UD デジタル 教科書体 NK-B" panose="02020700000000000000" pitchFamily="18" charset="-128"/>
                </a:defRPr>
              </a:lvl5pPr>
              <a:lvl6pPr marL="2514600" indent="-228600" algn="l" rtl="0" eaLnBrk="1" fontAlgn="base" hangingPunct="1">
                <a:spcBef>
                  <a:spcPct val="20000"/>
                </a:spcBef>
                <a:spcAft>
                  <a:spcPct val="0"/>
                </a:spcAft>
                <a:buClr>
                  <a:schemeClr val="bg2"/>
                </a:buClr>
                <a:buFont typeface="Wingdings" panose="05000000000000000000" pitchFamily="2" charset="2"/>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bg2"/>
                </a:buClr>
                <a:buFont typeface="Wingdings" panose="05000000000000000000" pitchFamily="2" charset="2"/>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bg2"/>
                </a:buClr>
                <a:buFont typeface="Wingdings" panose="05000000000000000000" pitchFamily="2" charset="2"/>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bg2"/>
                </a:buClr>
                <a:buFont typeface="Wingdings" panose="05000000000000000000" pitchFamily="2" charset="2"/>
                <a:buChar char="§"/>
                <a:defRPr kumimoji="1" sz="2000">
                  <a:solidFill>
                    <a:schemeClr val="tx1"/>
                  </a:solidFill>
                  <a:latin typeface="+mn-lt"/>
                  <a:ea typeface="+mn-ea"/>
                </a:defRPr>
              </a:lvl9pPr>
            </a:lstStyle>
            <a:p>
              <a:pPr marL="0" indent="0">
                <a:buNone/>
              </a:pPr>
              <a:r>
                <a:rPr lang="ja-JP" altLang="en-US" sz="4000" b="1" kern="0" dirty="0">
                  <a:solidFill>
                    <a:srgbClr val="3A7A3A"/>
                  </a:solidFill>
                  <a:latin typeface="BIZ UDゴシック" panose="020B0400000000000000" pitchFamily="49" charset="-128"/>
                  <a:ea typeface="BIZ UDゴシック" panose="020B0400000000000000" pitchFamily="49" charset="-128"/>
                </a:rPr>
                <a:t>❸ノート</a:t>
              </a:r>
              <a:endParaRPr lang="en-US" altLang="ja-JP" sz="4000" b="1" kern="0" dirty="0">
                <a:latin typeface="BIZ UDゴシック" panose="020B0400000000000000" pitchFamily="49" charset="-128"/>
                <a:ea typeface="BIZ UDゴシック" panose="020B0400000000000000" pitchFamily="49" charset="-128"/>
              </a:endParaRPr>
            </a:p>
          </p:txBody>
        </p:sp>
        <p:sp>
          <p:nvSpPr>
            <p:cNvPr id="12" name="テキスト ボックス 11">
              <a:extLst>
                <a:ext uri="{FF2B5EF4-FFF2-40B4-BE49-F238E27FC236}">
                  <a16:creationId xmlns:a16="http://schemas.microsoft.com/office/drawing/2014/main" id="{6A7D78F7-4278-A1AA-0AD0-2180A4BCDA6E}"/>
                </a:ext>
              </a:extLst>
            </p:cNvPr>
            <p:cNvSpPr txBox="1"/>
            <p:nvPr/>
          </p:nvSpPr>
          <p:spPr>
            <a:xfrm>
              <a:off x="1312766" y="4646097"/>
              <a:ext cx="7507706" cy="1077218"/>
            </a:xfrm>
            <a:prstGeom prst="rect">
              <a:avLst/>
            </a:prstGeom>
            <a:noFill/>
          </p:spPr>
          <p:txBody>
            <a:bodyPr wrap="square" rtlCol="0">
              <a:spAutoFit/>
            </a:bodyPr>
            <a:lstStyle/>
            <a:p>
              <a:r>
                <a:rPr lang="ja-JP" altLang="en-US" sz="3200" dirty="0">
                  <a:latin typeface="BIZ UDゴシック" panose="020B0400000000000000" pitchFamily="49" charset="-128"/>
                  <a:ea typeface="BIZ UDゴシック" panose="020B0400000000000000" pitchFamily="49" charset="-128"/>
                </a:rPr>
                <a:t>机間巡視しないで回収。振り返りのために蓄積。</a:t>
              </a:r>
              <a:endParaRPr lang="en-US" altLang="ja-JP" sz="3200" dirty="0">
                <a:latin typeface="BIZ UDゴシック" panose="020B0400000000000000" pitchFamily="49" charset="-128"/>
                <a:ea typeface="BIZ UDゴシック" panose="020B0400000000000000" pitchFamily="49" charset="-128"/>
              </a:endParaRPr>
            </a:p>
          </p:txBody>
        </p:sp>
      </p:grpSp>
    </p:spTree>
    <p:extLst>
      <p:ext uri="{BB962C8B-B14F-4D97-AF65-F5344CB8AC3E}">
        <p14:creationId xmlns:p14="http://schemas.microsoft.com/office/powerpoint/2010/main" val="660927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FE4DBC9-FFF1-911D-D4C0-F6CCB50304B3}"/>
              </a:ext>
            </a:extLst>
          </p:cNvPr>
          <p:cNvSpPr>
            <a:spLocks noGrp="1"/>
          </p:cNvSpPr>
          <p:nvPr>
            <p:ph type="title"/>
          </p:nvPr>
        </p:nvSpPr>
        <p:spPr>
          <a:effectLst/>
        </p:spPr>
        <p:txBody>
          <a:bodyPr/>
          <a:lstStyle/>
          <a:p>
            <a:r>
              <a:rPr lang="ja-JP" altLang="en-US" sz="4400" dirty="0"/>
              <a:t>学習端末の機能と教育活用場面</a:t>
            </a:r>
            <a:endParaRPr kumimoji="1" lang="ja-JP" altLang="en-US" sz="4400" dirty="0"/>
          </a:p>
        </p:txBody>
      </p:sp>
      <p:pic>
        <p:nvPicPr>
          <p:cNvPr id="4" name="図 3">
            <a:extLst>
              <a:ext uri="{FF2B5EF4-FFF2-40B4-BE49-F238E27FC236}">
                <a16:creationId xmlns:a16="http://schemas.microsoft.com/office/drawing/2014/main" id="{F99CCA97-7F83-5676-971C-0AE95904C43E}"/>
              </a:ext>
            </a:extLst>
          </p:cNvPr>
          <p:cNvPicPr>
            <a:picLocks noChangeAspect="1"/>
          </p:cNvPicPr>
          <p:nvPr/>
        </p:nvPicPr>
        <p:blipFill rotWithShape="1">
          <a:blip r:embed="rId2"/>
          <a:srcRect l="66571" t="27634" r="10159" b="43786"/>
          <a:stretch/>
        </p:blipFill>
        <p:spPr>
          <a:xfrm>
            <a:off x="5303912" y="2204864"/>
            <a:ext cx="6374514" cy="4240896"/>
          </a:xfrm>
          <a:prstGeom prst="rect">
            <a:avLst/>
          </a:prstGeom>
        </p:spPr>
      </p:pic>
      <p:sp>
        <p:nvSpPr>
          <p:cNvPr id="5" name="正方形/長方形 4">
            <a:extLst>
              <a:ext uri="{FF2B5EF4-FFF2-40B4-BE49-F238E27FC236}">
                <a16:creationId xmlns:a16="http://schemas.microsoft.com/office/drawing/2014/main" id="{251EB88F-21BD-D4F2-EC68-900AF0D717AD}"/>
              </a:ext>
            </a:extLst>
          </p:cNvPr>
          <p:cNvSpPr/>
          <p:nvPr/>
        </p:nvSpPr>
        <p:spPr>
          <a:xfrm>
            <a:off x="623392" y="2851402"/>
            <a:ext cx="4680520" cy="1815882"/>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ja-JP" altLang="en-US" sz="2800" dirty="0">
                <a:solidFill>
                  <a:srgbClr val="C00000"/>
                </a:solidFill>
                <a:latin typeface="BIZ UDゴシック" panose="020B0400000000000000" pitchFamily="49" charset="-128"/>
                <a:ea typeface="BIZ UDゴシック" panose="020B0400000000000000" pitchFamily="49" charset="-128"/>
              </a:rPr>
              <a:t>ビデオ会議を用いて、</a:t>
            </a:r>
            <a:endParaRPr lang="en-US" altLang="ja-JP" sz="2800" dirty="0">
              <a:solidFill>
                <a:srgbClr val="C00000"/>
              </a:solidFill>
              <a:latin typeface="BIZ UDゴシック" panose="020B0400000000000000" pitchFamily="49" charset="-128"/>
              <a:ea typeface="BIZ UDゴシック" panose="020B0400000000000000" pitchFamily="49" charset="-128"/>
            </a:endParaRPr>
          </a:p>
          <a:p>
            <a:r>
              <a:rPr lang="ja-JP" altLang="en-US" sz="2800" dirty="0">
                <a:solidFill>
                  <a:srgbClr val="C00000"/>
                </a:solidFill>
                <a:latin typeface="BIZ UDゴシック" panose="020B0400000000000000" pitchFamily="49" charset="-128"/>
                <a:ea typeface="BIZ UDゴシック" panose="020B0400000000000000" pitchFamily="49" charset="-128"/>
              </a:rPr>
              <a:t>相手に伝えてみることで、自分達の地域の特徴が意識できる交流学習</a:t>
            </a:r>
          </a:p>
        </p:txBody>
      </p:sp>
      <p:sp>
        <p:nvSpPr>
          <p:cNvPr id="3" name="コンテンツ プレースホルダー 2">
            <a:extLst>
              <a:ext uri="{FF2B5EF4-FFF2-40B4-BE49-F238E27FC236}">
                <a16:creationId xmlns:a16="http://schemas.microsoft.com/office/drawing/2014/main" id="{B3F38684-D691-858E-AC21-A7D184C4FFD8}"/>
              </a:ext>
            </a:extLst>
          </p:cNvPr>
          <p:cNvSpPr txBox="1">
            <a:spLocks/>
          </p:cNvSpPr>
          <p:nvPr/>
        </p:nvSpPr>
        <p:spPr bwMode="auto">
          <a:xfrm>
            <a:off x="623392" y="1024362"/>
            <a:ext cx="8496944" cy="576064"/>
          </a:xfrm>
          <a:prstGeom prst="rect">
            <a:avLst/>
          </a:prstGeom>
          <a:noFill/>
          <a:ln w="9525">
            <a:noFill/>
            <a:miter lim="800000"/>
          </a:ln>
          <a:effectLst/>
        </p:spPr>
        <p:txBody>
          <a:bodyPr vert="horz" wrap="square" lIns="0" tIns="0" rIns="0" bIns="0" numCol="1" anchor="t" anchorCtr="0" compatLnSpc="1"/>
          <a:lstStyle>
            <a:lvl1pPr marL="342900" indent="-342900" algn="l" defTabSz="719455" rtl="0" eaLnBrk="1" fontAlgn="base" hangingPunct="1">
              <a:spcBef>
                <a:spcPts val="0"/>
              </a:spcBef>
              <a:spcAft>
                <a:spcPct val="0"/>
              </a:spcAft>
              <a:buClr>
                <a:schemeClr val="bg2"/>
              </a:buClr>
              <a:buSzPct val="75000"/>
              <a:buFont typeface="Wingdings" panose="05000000000000000000" pitchFamily="2" charset="2"/>
              <a:buChar char="u"/>
              <a:defRPr kumimoji="1" sz="3200">
                <a:solidFill>
                  <a:schemeClr val="tx1"/>
                </a:solidFill>
                <a:latin typeface="UD デジタル 教科書体 NK-B" panose="02020700000000000000" pitchFamily="18" charset="-128"/>
                <a:ea typeface="UD デジタル 教科書体 NK-B" panose="02020700000000000000" pitchFamily="18" charset="-128"/>
                <a:cs typeface="+mn-cs"/>
              </a:defRPr>
            </a:lvl1pPr>
            <a:lvl2pPr marL="742950" indent="-285750" algn="l" defTabSz="719455" rtl="0" eaLnBrk="1" fontAlgn="base" hangingPunct="1">
              <a:spcBef>
                <a:spcPts val="0"/>
              </a:spcBef>
              <a:spcAft>
                <a:spcPct val="0"/>
              </a:spcAft>
              <a:buClr>
                <a:schemeClr val="accent2"/>
              </a:buClr>
              <a:buSzPct val="80000"/>
              <a:buFont typeface="Wingdings" panose="05000000000000000000" pitchFamily="2" charset="2"/>
              <a:buChar char="u"/>
              <a:defRPr kumimoji="1" sz="2800">
                <a:solidFill>
                  <a:schemeClr val="tx1"/>
                </a:solidFill>
                <a:latin typeface="UD デジタル 教科書体 NK-B" panose="02020700000000000000" pitchFamily="18" charset="-128"/>
                <a:ea typeface="UD デジタル 教科書体 NK-B" panose="02020700000000000000" pitchFamily="18" charset="-128"/>
              </a:defRPr>
            </a:lvl2pPr>
            <a:lvl3pPr marL="1143000" indent="-228600" algn="l" defTabSz="719455" rtl="0" eaLnBrk="1" fontAlgn="base" hangingPunct="1">
              <a:spcBef>
                <a:spcPts val="0"/>
              </a:spcBef>
              <a:spcAft>
                <a:spcPct val="0"/>
              </a:spcAft>
              <a:buClr>
                <a:schemeClr val="bg2"/>
              </a:buClr>
              <a:buSzPct val="65000"/>
              <a:buFont typeface="Wingdings" panose="05000000000000000000" pitchFamily="2" charset="2"/>
              <a:buChar char="u"/>
              <a:defRPr kumimoji="1" sz="2400">
                <a:solidFill>
                  <a:schemeClr val="tx1"/>
                </a:solidFill>
                <a:latin typeface="UD デジタル 教科書体 NK-B" panose="02020700000000000000" pitchFamily="18" charset="-128"/>
                <a:ea typeface="UD デジタル 教科書体 NK-B" panose="02020700000000000000" pitchFamily="18" charset="-128"/>
              </a:defRPr>
            </a:lvl3pPr>
            <a:lvl4pPr marL="1600200" indent="-228600" algn="l" defTabSz="719455" rtl="0" eaLnBrk="1" fontAlgn="base" hangingPunct="1">
              <a:spcBef>
                <a:spcPts val="0"/>
              </a:spcBef>
              <a:spcAft>
                <a:spcPct val="0"/>
              </a:spcAft>
              <a:buClr>
                <a:schemeClr val="accent2"/>
              </a:buClr>
              <a:buSzPct val="70000"/>
              <a:buFont typeface="Wingdings" panose="05000000000000000000" pitchFamily="2" charset="2"/>
              <a:buChar char="u"/>
              <a:defRPr kumimoji="1" sz="2000">
                <a:solidFill>
                  <a:schemeClr val="tx1"/>
                </a:solidFill>
                <a:latin typeface="UD デジタル 教科書体 NK-B" panose="02020700000000000000" pitchFamily="18" charset="-128"/>
                <a:ea typeface="UD デジタル 教科書体 NK-B" panose="02020700000000000000" pitchFamily="18" charset="-128"/>
              </a:defRPr>
            </a:lvl4pPr>
            <a:lvl5pPr marL="2057400" indent="-228600" algn="l" defTabSz="719455" rtl="0" eaLnBrk="1" fontAlgn="base" hangingPunct="1">
              <a:spcBef>
                <a:spcPts val="0"/>
              </a:spcBef>
              <a:spcAft>
                <a:spcPct val="0"/>
              </a:spcAft>
              <a:buClr>
                <a:schemeClr val="bg2"/>
              </a:buClr>
              <a:buFont typeface="Wingdings" panose="05000000000000000000" pitchFamily="2" charset="2"/>
              <a:buChar char="u"/>
              <a:defRPr kumimoji="1" sz="2000">
                <a:solidFill>
                  <a:schemeClr val="tx1"/>
                </a:solidFill>
                <a:latin typeface="UD デジタル 教科書体 NK-B" panose="02020700000000000000" pitchFamily="18" charset="-128"/>
                <a:ea typeface="UD デジタル 教科書体 NK-B" panose="02020700000000000000" pitchFamily="18" charset="-128"/>
              </a:defRPr>
            </a:lvl5pPr>
            <a:lvl6pPr marL="2514600" indent="-228600" algn="l" rtl="0" eaLnBrk="1" fontAlgn="base" hangingPunct="1">
              <a:spcBef>
                <a:spcPct val="20000"/>
              </a:spcBef>
              <a:spcAft>
                <a:spcPct val="0"/>
              </a:spcAft>
              <a:buClr>
                <a:schemeClr val="bg2"/>
              </a:buClr>
              <a:buFont typeface="Wingdings" panose="05000000000000000000" pitchFamily="2" charset="2"/>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bg2"/>
              </a:buClr>
              <a:buFont typeface="Wingdings" panose="05000000000000000000" pitchFamily="2" charset="2"/>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bg2"/>
              </a:buClr>
              <a:buFont typeface="Wingdings" panose="05000000000000000000" pitchFamily="2" charset="2"/>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bg2"/>
              </a:buClr>
              <a:buFont typeface="Wingdings" panose="05000000000000000000" pitchFamily="2" charset="2"/>
              <a:buChar char="§"/>
              <a:defRPr kumimoji="1" sz="2000">
                <a:solidFill>
                  <a:schemeClr val="tx1"/>
                </a:solidFill>
                <a:latin typeface="+mn-lt"/>
                <a:ea typeface="+mn-ea"/>
              </a:defRPr>
            </a:lvl9pPr>
          </a:lstStyle>
          <a:p>
            <a:pPr marL="0" indent="0">
              <a:buNone/>
            </a:pPr>
            <a:r>
              <a:rPr lang="ja-JP" altLang="en-US" sz="4000" b="1" kern="0" dirty="0">
                <a:solidFill>
                  <a:srgbClr val="3A7A3A"/>
                </a:solidFill>
                <a:latin typeface="BIZ UDゴシック" panose="020B0400000000000000" pitchFamily="49" charset="-128"/>
                <a:ea typeface="BIZ UDゴシック" panose="020B0400000000000000" pitchFamily="49" charset="-128"/>
              </a:rPr>
              <a:t>❹コミュニケーション機能</a:t>
            </a:r>
            <a:endParaRPr lang="en-US" altLang="ja-JP" sz="4000" b="1" kern="0" dirty="0">
              <a:latin typeface="BIZ UDゴシック" panose="020B0400000000000000" pitchFamily="49" charset="-128"/>
              <a:ea typeface="BIZ UDゴシック" panose="020B0400000000000000" pitchFamily="49" charset="-128"/>
            </a:endParaRPr>
          </a:p>
        </p:txBody>
      </p:sp>
      <p:sp>
        <p:nvSpPr>
          <p:cNvPr id="6" name="テキスト ボックス 5">
            <a:extLst>
              <a:ext uri="{FF2B5EF4-FFF2-40B4-BE49-F238E27FC236}">
                <a16:creationId xmlns:a16="http://schemas.microsoft.com/office/drawing/2014/main" id="{99F94AA5-DBD7-4DD2-B9A5-F6605B011ED7}"/>
              </a:ext>
            </a:extLst>
          </p:cNvPr>
          <p:cNvSpPr txBox="1"/>
          <p:nvPr/>
        </p:nvSpPr>
        <p:spPr>
          <a:xfrm>
            <a:off x="911424" y="1616152"/>
            <a:ext cx="5510418" cy="523220"/>
          </a:xfrm>
          <a:prstGeom prst="rect">
            <a:avLst/>
          </a:prstGeom>
          <a:noFill/>
        </p:spPr>
        <p:txBody>
          <a:bodyPr wrap="square" rtlCol="0">
            <a:spAutoFit/>
          </a:bodyPr>
          <a:lstStyle/>
          <a:p>
            <a:r>
              <a:rPr lang="ja-JP" altLang="en-US" sz="2800" dirty="0">
                <a:latin typeface="BIZ UDゴシック" panose="020B0400000000000000" pitchFamily="49" charset="-128"/>
                <a:ea typeface="BIZ UDゴシック" panose="020B0400000000000000" pitchFamily="49" charset="-128"/>
              </a:rPr>
              <a:t>メール、ＳＮＳ、ビデオ会議</a:t>
            </a:r>
            <a:endParaRPr lang="en-US" altLang="ja-JP" sz="28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623742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FE4DBC9-FFF1-911D-D4C0-F6CCB50304B3}"/>
              </a:ext>
            </a:extLst>
          </p:cNvPr>
          <p:cNvSpPr>
            <a:spLocks noGrp="1"/>
          </p:cNvSpPr>
          <p:nvPr>
            <p:ph type="title"/>
          </p:nvPr>
        </p:nvSpPr>
        <p:spPr>
          <a:effectLst/>
        </p:spPr>
        <p:txBody>
          <a:bodyPr/>
          <a:lstStyle/>
          <a:p>
            <a:r>
              <a:rPr lang="ja-JP" altLang="en-US" sz="4400" dirty="0"/>
              <a:t>学習端末の機能と教育活用場面</a:t>
            </a:r>
            <a:endParaRPr kumimoji="1" lang="ja-JP" altLang="en-US" sz="4400" dirty="0"/>
          </a:p>
        </p:txBody>
      </p:sp>
      <p:grpSp>
        <p:nvGrpSpPr>
          <p:cNvPr id="14" name="グループ化 13">
            <a:extLst>
              <a:ext uri="{FF2B5EF4-FFF2-40B4-BE49-F238E27FC236}">
                <a16:creationId xmlns:a16="http://schemas.microsoft.com/office/drawing/2014/main" id="{DB6510F9-D7AE-2EB8-4FAA-A7D633B140C3}"/>
              </a:ext>
            </a:extLst>
          </p:cNvPr>
          <p:cNvGrpSpPr/>
          <p:nvPr/>
        </p:nvGrpSpPr>
        <p:grpSpPr>
          <a:xfrm>
            <a:off x="498829" y="1045726"/>
            <a:ext cx="11194341" cy="1287531"/>
            <a:chOff x="323528" y="783554"/>
            <a:chExt cx="11194341" cy="1287531"/>
          </a:xfrm>
        </p:grpSpPr>
        <p:sp>
          <p:nvSpPr>
            <p:cNvPr id="3" name="コンテンツ プレースホルダー 2">
              <a:extLst>
                <a:ext uri="{FF2B5EF4-FFF2-40B4-BE49-F238E27FC236}">
                  <a16:creationId xmlns:a16="http://schemas.microsoft.com/office/drawing/2014/main" id="{B3F38684-D691-858E-AC21-A7D184C4FFD8}"/>
                </a:ext>
              </a:extLst>
            </p:cNvPr>
            <p:cNvSpPr txBox="1">
              <a:spLocks/>
            </p:cNvSpPr>
            <p:nvPr/>
          </p:nvSpPr>
          <p:spPr bwMode="auto">
            <a:xfrm>
              <a:off x="323528" y="783554"/>
              <a:ext cx="8496944" cy="576064"/>
            </a:xfrm>
            <a:prstGeom prst="rect">
              <a:avLst/>
            </a:prstGeom>
            <a:noFill/>
            <a:ln w="9525">
              <a:noFill/>
              <a:miter lim="800000"/>
            </a:ln>
            <a:effectLst/>
          </p:spPr>
          <p:txBody>
            <a:bodyPr vert="horz" wrap="square" lIns="0" tIns="0" rIns="0" bIns="0" numCol="1" anchor="t" anchorCtr="0" compatLnSpc="1"/>
            <a:lstStyle>
              <a:lvl1pPr marL="342900" indent="-342900" algn="l" defTabSz="719455" rtl="0" eaLnBrk="1" fontAlgn="base" hangingPunct="1">
                <a:spcBef>
                  <a:spcPts val="0"/>
                </a:spcBef>
                <a:spcAft>
                  <a:spcPct val="0"/>
                </a:spcAft>
                <a:buClr>
                  <a:schemeClr val="bg2"/>
                </a:buClr>
                <a:buSzPct val="75000"/>
                <a:buFont typeface="Wingdings" panose="05000000000000000000" pitchFamily="2" charset="2"/>
                <a:buChar char="u"/>
                <a:defRPr kumimoji="1" sz="3200">
                  <a:solidFill>
                    <a:schemeClr val="tx1"/>
                  </a:solidFill>
                  <a:latin typeface="UD デジタル 教科書体 NK-B" panose="02020700000000000000" pitchFamily="18" charset="-128"/>
                  <a:ea typeface="UD デジタル 教科書体 NK-B" panose="02020700000000000000" pitchFamily="18" charset="-128"/>
                  <a:cs typeface="+mn-cs"/>
                </a:defRPr>
              </a:lvl1pPr>
              <a:lvl2pPr marL="742950" indent="-285750" algn="l" defTabSz="719455" rtl="0" eaLnBrk="1" fontAlgn="base" hangingPunct="1">
                <a:spcBef>
                  <a:spcPts val="0"/>
                </a:spcBef>
                <a:spcAft>
                  <a:spcPct val="0"/>
                </a:spcAft>
                <a:buClr>
                  <a:schemeClr val="accent2"/>
                </a:buClr>
                <a:buSzPct val="80000"/>
                <a:buFont typeface="Wingdings" panose="05000000000000000000" pitchFamily="2" charset="2"/>
                <a:buChar char="u"/>
                <a:defRPr kumimoji="1" sz="2800">
                  <a:solidFill>
                    <a:schemeClr val="tx1"/>
                  </a:solidFill>
                  <a:latin typeface="UD デジタル 教科書体 NK-B" panose="02020700000000000000" pitchFamily="18" charset="-128"/>
                  <a:ea typeface="UD デジタル 教科書体 NK-B" panose="02020700000000000000" pitchFamily="18" charset="-128"/>
                </a:defRPr>
              </a:lvl2pPr>
              <a:lvl3pPr marL="1143000" indent="-228600" algn="l" defTabSz="719455" rtl="0" eaLnBrk="1" fontAlgn="base" hangingPunct="1">
                <a:spcBef>
                  <a:spcPts val="0"/>
                </a:spcBef>
                <a:spcAft>
                  <a:spcPct val="0"/>
                </a:spcAft>
                <a:buClr>
                  <a:schemeClr val="bg2"/>
                </a:buClr>
                <a:buSzPct val="65000"/>
                <a:buFont typeface="Wingdings" panose="05000000000000000000" pitchFamily="2" charset="2"/>
                <a:buChar char="u"/>
                <a:defRPr kumimoji="1" sz="2400">
                  <a:solidFill>
                    <a:schemeClr val="tx1"/>
                  </a:solidFill>
                  <a:latin typeface="UD デジタル 教科書体 NK-B" panose="02020700000000000000" pitchFamily="18" charset="-128"/>
                  <a:ea typeface="UD デジタル 教科書体 NK-B" panose="02020700000000000000" pitchFamily="18" charset="-128"/>
                </a:defRPr>
              </a:lvl3pPr>
              <a:lvl4pPr marL="1600200" indent="-228600" algn="l" defTabSz="719455" rtl="0" eaLnBrk="1" fontAlgn="base" hangingPunct="1">
                <a:spcBef>
                  <a:spcPts val="0"/>
                </a:spcBef>
                <a:spcAft>
                  <a:spcPct val="0"/>
                </a:spcAft>
                <a:buClr>
                  <a:schemeClr val="accent2"/>
                </a:buClr>
                <a:buSzPct val="70000"/>
                <a:buFont typeface="Wingdings" panose="05000000000000000000" pitchFamily="2" charset="2"/>
                <a:buChar char="u"/>
                <a:defRPr kumimoji="1" sz="2000">
                  <a:solidFill>
                    <a:schemeClr val="tx1"/>
                  </a:solidFill>
                  <a:latin typeface="UD デジタル 教科書体 NK-B" panose="02020700000000000000" pitchFamily="18" charset="-128"/>
                  <a:ea typeface="UD デジタル 教科書体 NK-B" panose="02020700000000000000" pitchFamily="18" charset="-128"/>
                </a:defRPr>
              </a:lvl4pPr>
              <a:lvl5pPr marL="2057400" indent="-228600" algn="l" defTabSz="719455" rtl="0" eaLnBrk="1" fontAlgn="base" hangingPunct="1">
                <a:spcBef>
                  <a:spcPts val="0"/>
                </a:spcBef>
                <a:spcAft>
                  <a:spcPct val="0"/>
                </a:spcAft>
                <a:buClr>
                  <a:schemeClr val="bg2"/>
                </a:buClr>
                <a:buFont typeface="Wingdings" panose="05000000000000000000" pitchFamily="2" charset="2"/>
                <a:buChar char="u"/>
                <a:defRPr kumimoji="1" sz="2000">
                  <a:solidFill>
                    <a:schemeClr val="tx1"/>
                  </a:solidFill>
                  <a:latin typeface="UD デジタル 教科書体 NK-B" panose="02020700000000000000" pitchFamily="18" charset="-128"/>
                  <a:ea typeface="UD デジタル 教科書体 NK-B" panose="02020700000000000000" pitchFamily="18" charset="-128"/>
                </a:defRPr>
              </a:lvl5pPr>
              <a:lvl6pPr marL="2514600" indent="-228600" algn="l" rtl="0" eaLnBrk="1" fontAlgn="base" hangingPunct="1">
                <a:spcBef>
                  <a:spcPct val="20000"/>
                </a:spcBef>
                <a:spcAft>
                  <a:spcPct val="0"/>
                </a:spcAft>
                <a:buClr>
                  <a:schemeClr val="bg2"/>
                </a:buClr>
                <a:buFont typeface="Wingdings" panose="05000000000000000000" pitchFamily="2" charset="2"/>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bg2"/>
                </a:buClr>
                <a:buFont typeface="Wingdings" panose="05000000000000000000" pitchFamily="2" charset="2"/>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bg2"/>
                </a:buClr>
                <a:buFont typeface="Wingdings" panose="05000000000000000000" pitchFamily="2" charset="2"/>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bg2"/>
                </a:buClr>
                <a:buFont typeface="Wingdings" panose="05000000000000000000" pitchFamily="2" charset="2"/>
                <a:buChar char="§"/>
                <a:defRPr kumimoji="1" sz="2000">
                  <a:solidFill>
                    <a:schemeClr val="tx1"/>
                  </a:solidFill>
                  <a:latin typeface="+mn-lt"/>
                  <a:ea typeface="+mn-ea"/>
                </a:defRPr>
              </a:lvl9pPr>
            </a:lstStyle>
            <a:p>
              <a:pPr marL="0" indent="0">
                <a:buNone/>
              </a:pPr>
              <a:r>
                <a:rPr lang="ja-JP" altLang="en-US" sz="4000" b="1" kern="0" dirty="0">
                  <a:solidFill>
                    <a:srgbClr val="3A7A3A"/>
                  </a:solidFill>
                  <a:latin typeface="BIZ UDゴシック" panose="020B0400000000000000" pitchFamily="49" charset="-128"/>
                  <a:ea typeface="BIZ UDゴシック" panose="020B0400000000000000" pitchFamily="49" charset="-128"/>
                </a:rPr>
                <a:t>❺発表支援</a:t>
              </a:r>
              <a:endParaRPr lang="en-US" altLang="ja-JP" sz="4000" b="1" kern="0" dirty="0">
                <a:latin typeface="BIZ UDゴシック" panose="020B0400000000000000" pitchFamily="49" charset="-128"/>
                <a:ea typeface="BIZ UDゴシック" panose="020B0400000000000000" pitchFamily="49" charset="-128"/>
              </a:endParaRPr>
            </a:p>
          </p:txBody>
        </p:sp>
        <p:sp>
          <p:nvSpPr>
            <p:cNvPr id="6" name="テキスト ボックス 5">
              <a:extLst>
                <a:ext uri="{FF2B5EF4-FFF2-40B4-BE49-F238E27FC236}">
                  <a16:creationId xmlns:a16="http://schemas.microsoft.com/office/drawing/2014/main" id="{99F94AA5-DBD7-4DD2-B9A5-F6605B011ED7}"/>
                </a:ext>
              </a:extLst>
            </p:cNvPr>
            <p:cNvSpPr txBox="1"/>
            <p:nvPr/>
          </p:nvSpPr>
          <p:spPr>
            <a:xfrm>
              <a:off x="697795" y="1486310"/>
              <a:ext cx="10820074" cy="584775"/>
            </a:xfrm>
            <a:prstGeom prst="rect">
              <a:avLst/>
            </a:prstGeom>
            <a:noFill/>
          </p:spPr>
          <p:txBody>
            <a:bodyPr wrap="square" rtlCol="0">
              <a:spAutoFit/>
            </a:bodyPr>
            <a:lstStyle/>
            <a:p>
              <a:r>
                <a:rPr lang="ja-JP" altLang="en-US" sz="3200" dirty="0">
                  <a:latin typeface="BIZ UDゴシック" panose="020B0400000000000000" pitchFamily="49" charset="-128"/>
                  <a:ea typeface="BIZ UDゴシック" panose="020B0400000000000000" pitchFamily="49" charset="-128"/>
                </a:rPr>
                <a:t>資料作成、映像制作、プレゼンテーション</a:t>
              </a:r>
              <a:r>
                <a:rPr lang="en-US" altLang="ja-JP" sz="3200" dirty="0">
                  <a:latin typeface="BIZ UDゴシック" panose="020B0400000000000000" pitchFamily="49" charset="-128"/>
                  <a:ea typeface="BIZ UDゴシック" panose="020B0400000000000000" pitchFamily="49" charset="-128"/>
                </a:rPr>
                <a:t>(</a:t>
              </a:r>
              <a:r>
                <a:rPr lang="ja-JP" altLang="en-US" sz="3200" dirty="0">
                  <a:latin typeface="BIZ UDゴシック" panose="020B0400000000000000" pitchFamily="49" charset="-128"/>
                  <a:ea typeface="BIZ UDゴシック" panose="020B0400000000000000" pitchFamily="49" charset="-128"/>
                </a:rPr>
                <a:t>能動的な活用</a:t>
              </a:r>
              <a:r>
                <a:rPr lang="en-US" altLang="ja-JP" sz="3200" dirty="0">
                  <a:latin typeface="BIZ UDゴシック" panose="020B0400000000000000" pitchFamily="49" charset="-128"/>
                  <a:ea typeface="BIZ UDゴシック" panose="020B0400000000000000" pitchFamily="49" charset="-128"/>
                </a:rPr>
                <a:t>)</a:t>
              </a:r>
            </a:p>
          </p:txBody>
        </p:sp>
      </p:grpSp>
      <p:pic>
        <p:nvPicPr>
          <p:cNvPr id="7" name="図 6" descr="CIMG0965">
            <a:extLst>
              <a:ext uri="{FF2B5EF4-FFF2-40B4-BE49-F238E27FC236}">
                <a16:creationId xmlns:a16="http://schemas.microsoft.com/office/drawing/2014/main" id="{F0F12084-52F2-171A-9B67-7F98450FD81B}"/>
              </a:ext>
            </a:extLst>
          </p:cNvPr>
          <p:cNvPicPr>
            <a:picLocks noGrp="1" noChangeAspect="1"/>
          </p:cNvPicPr>
          <p:nvPr isPhoto="1"/>
        </p:nvPicPr>
        <p:blipFill rotWithShape="1">
          <a:blip r:embed="rId2" cstate="print">
            <a:lum/>
            <a:extLst>
              <a:ext uri="{28A0092B-C50C-407E-A947-70E740481C1C}">
                <a14:useLocalDpi xmlns:a14="http://schemas.microsoft.com/office/drawing/2010/main" val="0"/>
              </a:ext>
            </a:extLst>
          </a:blip>
          <a:srcRect l="23420" t="26812" r="-529" b="14062"/>
          <a:stretch/>
        </p:blipFill>
        <p:spPr>
          <a:xfrm>
            <a:off x="1247545" y="3299984"/>
            <a:ext cx="5239116" cy="3012946"/>
          </a:xfrm>
          <a:prstGeom prst="rect">
            <a:avLst/>
          </a:prstGeom>
          <a:noFill/>
          <a:ln>
            <a:noFill/>
          </a:ln>
        </p:spPr>
      </p:pic>
      <p:pic>
        <p:nvPicPr>
          <p:cNvPr id="8" name="図 7" descr="CIMG0967">
            <a:extLst>
              <a:ext uri="{FF2B5EF4-FFF2-40B4-BE49-F238E27FC236}">
                <a16:creationId xmlns:a16="http://schemas.microsoft.com/office/drawing/2014/main" id="{7FFDA608-8298-AA3F-0160-0807B86391F7}"/>
              </a:ext>
            </a:extLst>
          </p:cNvPr>
          <p:cNvPicPr>
            <a:picLocks noGrp="1" noChangeAspect="1"/>
          </p:cNvPicPr>
          <p:nvPr isPhoto="1"/>
        </p:nvPicPr>
        <p:blipFill rotWithShape="1">
          <a:blip r:embed="rId3" cstate="print">
            <a:lum/>
            <a:extLst>
              <a:ext uri="{28A0092B-C50C-407E-A947-70E740481C1C}">
                <a14:useLocalDpi xmlns:a14="http://schemas.microsoft.com/office/drawing/2010/main" val="0"/>
              </a:ext>
            </a:extLst>
          </a:blip>
          <a:srcRect l="38253" t="27437" r="17746" b="28607"/>
          <a:stretch/>
        </p:blipFill>
        <p:spPr>
          <a:xfrm>
            <a:off x="6679971" y="3284984"/>
            <a:ext cx="4016634" cy="3009366"/>
          </a:xfrm>
          <a:prstGeom prst="rect">
            <a:avLst/>
          </a:prstGeom>
          <a:noFill/>
          <a:ln>
            <a:noFill/>
          </a:ln>
        </p:spPr>
      </p:pic>
      <p:grpSp>
        <p:nvGrpSpPr>
          <p:cNvPr id="10" name="グループ化 9">
            <a:extLst>
              <a:ext uri="{FF2B5EF4-FFF2-40B4-BE49-F238E27FC236}">
                <a16:creationId xmlns:a16="http://schemas.microsoft.com/office/drawing/2014/main" id="{50B83D3D-457B-59AB-0BFF-56181E9E6F02}"/>
              </a:ext>
            </a:extLst>
          </p:cNvPr>
          <p:cNvGrpSpPr/>
          <p:nvPr/>
        </p:nvGrpSpPr>
        <p:grpSpPr>
          <a:xfrm>
            <a:off x="3395700" y="2644677"/>
            <a:ext cx="5400600" cy="537215"/>
            <a:chOff x="1547664" y="2711997"/>
            <a:chExt cx="5400600" cy="537215"/>
          </a:xfrm>
        </p:grpSpPr>
        <p:sp>
          <p:nvSpPr>
            <p:cNvPr id="11" name="テキスト ボックス 10">
              <a:extLst>
                <a:ext uri="{FF2B5EF4-FFF2-40B4-BE49-F238E27FC236}">
                  <a16:creationId xmlns:a16="http://schemas.microsoft.com/office/drawing/2014/main" id="{D00AC682-6508-59E5-DC96-05FFAAD02411}"/>
                </a:ext>
              </a:extLst>
            </p:cNvPr>
            <p:cNvSpPr txBox="1"/>
            <p:nvPr/>
          </p:nvSpPr>
          <p:spPr>
            <a:xfrm>
              <a:off x="1655676" y="2749772"/>
              <a:ext cx="5184576" cy="461665"/>
            </a:xfrm>
            <a:prstGeom prst="rect">
              <a:avLst/>
            </a:prstGeom>
            <a:noFill/>
          </p:spPr>
          <p:txBody>
            <a:bodyPr wrap="square" rtlCol="0">
              <a:spAutoFit/>
            </a:bodyPr>
            <a:lstStyle/>
            <a:p>
              <a:pPr algn="ctr"/>
              <a:r>
                <a:rPr lang="ja-JP" altLang="en-US" sz="2400" b="1" kern="0" dirty="0">
                  <a:latin typeface="BIZ UDゴシック" panose="020B0400000000000000" pitchFamily="49" charset="-128"/>
                  <a:ea typeface="BIZ UDゴシック" panose="020B0400000000000000" pitchFamily="49" charset="-128"/>
                </a:rPr>
                <a:t>考察したレポートを見せながら発表</a:t>
              </a:r>
            </a:p>
          </p:txBody>
        </p:sp>
        <p:cxnSp>
          <p:nvCxnSpPr>
            <p:cNvPr id="12" name="直線コネクタ 11">
              <a:extLst>
                <a:ext uri="{FF2B5EF4-FFF2-40B4-BE49-F238E27FC236}">
                  <a16:creationId xmlns:a16="http://schemas.microsoft.com/office/drawing/2014/main" id="{B6557987-97A9-6596-C241-1E54C42C2CCA}"/>
                </a:ext>
              </a:extLst>
            </p:cNvPr>
            <p:cNvCxnSpPr>
              <a:cxnSpLocks/>
            </p:cNvCxnSpPr>
            <p:nvPr/>
          </p:nvCxnSpPr>
          <p:spPr>
            <a:xfrm>
              <a:off x="1547664" y="3249212"/>
              <a:ext cx="54006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B0D9B442-3F88-1124-5996-82A5CFE27F5B}"/>
                </a:ext>
              </a:extLst>
            </p:cNvPr>
            <p:cNvCxnSpPr>
              <a:cxnSpLocks/>
            </p:cNvCxnSpPr>
            <p:nvPr/>
          </p:nvCxnSpPr>
          <p:spPr>
            <a:xfrm>
              <a:off x="1547664" y="2711997"/>
              <a:ext cx="5400600" cy="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5" name="円/楕円 4">
            <a:extLst>
              <a:ext uri="{FF2B5EF4-FFF2-40B4-BE49-F238E27FC236}">
                <a16:creationId xmlns:a16="http://schemas.microsoft.com/office/drawing/2014/main" id="{84D29471-AF11-DC01-5708-CC067607D4B6}"/>
              </a:ext>
            </a:extLst>
          </p:cNvPr>
          <p:cNvSpPr/>
          <p:nvPr/>
        </p:nvSpPr>
        <p:spPr>
          <a:xfrm>
            <a:off x="1847528" y="4462500"/>
            <a:ext cx="578272" cy="654334"/>
          </a:xfrm>
          <a:prstGeom prst="ellipse">
            <a:avLst/>
          </a:prstGeom>
          <a:solidFill>
            <a:schemeClr val="bg1">
              <a:lumMod val="85000"/>
              <a:alpha val="9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Tree>
    <p:extLst>
      <p:ext uri="{BB962C8B-B14F-4D97-AF65-F5344CB8AC3E}">
        <p14:creationId xmlns:p14="http://schemas.microsoft.com/office/powerpoint/2010/main" val="123144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FE4DBC9-FFF1-911D-D4C0-F6CCB50304B3}"/>
              </a:ext>
            </a:extLst>
          </p:cNvPr>
          <p:cNvSpPr>
            <a:spLocks noGrp="1"/>
          </p:cNvSpPr>
          <p:nvPr>
            <p:ph type="title"/>
          </p:nvPr>
        </p:nvSpPr>
        <p:spPr>
          <a:effectLst/>
        </p:spPr>
        <p:txBody>
          <a:bodyPr/>
          <a:lstStyle/>
          <a:p>
            <a:r>
              <a:rPr lang="ja-JP" altLang="en-US" sz="4400" dirty="0"/>
              <a:t>学習端末の機能と教育活用場面</a:t>
            </a:r>
            <a:endParaRPr kumimoji="1" lang="ja-JP" altLang="en-US" sz="4400" dirty="0"/>
          </a:p>
        </p:txBody>
      </p:sp>
      <p:sp>
        <p:nvSpPr>
          <p:cNvPr id="3" name="コンテンツ プレースホルダー 2">
            <a:extLst>
              <a:ext uri="{FF2B5EF4-FFF2-40B4-BE49-F238E27FC236}">
                <a16:creationId xmlns:a16="http://schemas.microsoft.com/office/drawing/2014/main" id="{B3F38684-D691-858E-AC21-A7D184C4FFD8}"/>
              </a:ext>
            </a:extLst>
          </p:cNvPr>
          <p:cNvSpPr txBox="1">
            <a:spLocks/>
          </p:cNvSpPr>
          <p:nvPr/>
        </p:nvSpPr>
        <p:spPr bwMode="auto">
          <a:xfrm>
            <a:off x="695400" y="1046391"/>
            <a:ext cx="2664296" cy="576064"/>
          </a:xfrm>
          <a:prstGeom prst="rect">
            <a:avLst/>
          </a:prstGeom>
          <a:noFill/>
          <a:ln w="9525">
            <a:noFill/>
            <a:miter lim="800000"/>
          </a:ln>
          <a:effectLst/>
        </p:spPr>
        <p:txBody>
          <a:bodyPr vert="horz" wrap="square" lIns="0" tIns="0" rIns="0" bIns="0" numCol="1" anchor="t" anchorCtr="0" compatLnSpc="1"/>
          <a:lstStyle>
            <a:lvl1pPr marL="342900" indent="-342900" algn="l" defTabSz="719455" rtl="0" eaLnBrk="1" fontAlgn="base" hangingPunct="1">
              <a:spcBef>
                <a:spcPts val="0"/>
              </a:spcBef>
              <a:spcAft>
                <a:spcPct val="0"/>
              </a:spcAft>
              <a:buClr>
                <a:schemeClr val="bg2"/>
              </a:buClr>
              <a:buSzPct val="75000"/>
              <a:buFont typeface="Wingdings" panose="05000000000000000000" pitchFamily="2" charset="2"/>
              <a:buChar char="u"/>
              <a:defRPr kumimoji="1" sz="3200">
                <a:solidFill>
                  <a:schemeClr val="tx1"/>
                </a:solidFill>
                <a:latin typeface="UD デジタル 教科書体 NK-B" panose="02020700000000000000" pitchFamily="18" charset="-128"/>
                <a:ea typeface="UD デジタル 教科書体 NK-B" panose="02020700000000000000" pitchFamily="18" charset="-128"/>
                <a:cs typeface="+mn-cs"/>
              </a:defRPr>
            </a:lvl1pPr>
            <a:lvl2pPr marL="742950" indent="-285750" algn="l" defTabSz="719455" rtl="0" eaLnBrk="1" fontAlgn="base" hangingPunct="1">
              <a:spcBef>
                <a:spcPts val="0"/>
              </a:spcBef>
              <a:spcAft>
                <a:spcPct val="0"/>
              </a:spcAft>
              <a:buClr>
                <a:schemeClr val="accent2"/>
              </a:buClr>
              <a:buSzPct val="80000"/>
              <a:buFont typeface="Wingdings" panose="05000000000000000000" pitchFamily="2" charset="2"/>
              <a:buChar char="u"/>
              <a:defRPr kumimoji="1" sz="2800">
                <a:solidFill>
                  <a:schemeClr val="tx1"/>
                </a:solidFill>
                <a:latin typeface="UD デジタル 教科書体 NK-B" panose="02020700000000000000" pitchFamily="18" charset="-128"/>
                <a:ea typeface="UD デジタル 教科書体 NK-B" panose="02020700000000000000" pitchFamily="18" charset="-128"/>
              </a:defRPr>
            </a:lvl2pPr>
            <a:lvl3pPr marL="1143000" indent="-228600" algn="l" defTabSz="719455" rtl="0" eaLnBrk="1" fontAlgn="base" hangingPunct="1">
              <a:spcBef>
                <a:spcPts val="0"/>
              </a:spcBef>
              <a:spcAft>
                <a:spcPct val="0"/>
              </a:spcAft>
              <a:buClr>
                <a:schemeClr val="bg2"/>
              </a:buClr>
              <a:buSzPct val="65000"/>
              <a:buFont typeface="Wingdings" panose="05000000000000000000" pitchFamily="2" charset="2"/>
              <a:buChar char="u"/>
              <a:defRPr kumimoji="1" sz="2400">
                <a:solidFill>
                  <a:schemeClr val="tx1"/>
                </a:solidFill>
                <a:latin typeface="UD デジタル 教科書体 NK-B" panose="02020700000000000000" pitchFamily="18" charset="-128"/>
                <a:ea typeface="UD デジタル 教科書体 NK-B" panose="02020700000000000000" pitchFamily="18" charset="-128"/>
              </a:defRPr>
            </a:lvl3pPr>
            <a:lvl4pPr marL="1600200" indent="-228600" algn="l" defTabSz="719455" rtl="0" eaLnBrk="1" fontAlgn="base" hangingPunct="1">
              <a:spcBef>
                <a:spcPts val="0"/>
              </a:spcBef>
              <a:spcAft>
                <a:spcPct val="0"/>
              </a:spcAft>
              <a:buClr>
                <a:schemeClr val="accent2"/>
              </a:buClr>
              <a:buSzPct val="70000"/>
              <a:buFont typeface="Wingdings" panose="05000000000000000000" pitchFamily="2" charset="2"/>
              <a:buChar char="u"/>
              <a:defRPr kumimoji="1" sz="2000">
                <a:solidFill>
                  <a:schemeClr val="tx1"/>
                </a:solidFill>
                <a:latin typeface="UD デジタル 教科書体 NK-B" panose="02020700000000000000" pitchFamily="18" charset="-128"/>
                <a:ea typeface="UD デジタル 教科書体 NK-B" panose="02020700000000000000" pitchFamily="18" charset="-128"/>
              </a:defRPr>
            </a:lvl4pPr>
            <a:lvl5pPr marL="2057400" indent="-228600" algn="l" defTabSz="719455" rtl="0" eaLnBrk="1" fontAlgn="base" hangingPunct="1">
              <a:spcBef>
                <a:spcPts val="0"/>
              </a:spcBef>
              <a:spcAft>
                <a:spcPct val="0"/>
              </a:spcAft>
              <a:buClr>
                <a:schemeClr val="bg2"/>
              </a:buClr>
              <a:buFont typeface="Wingdings" panose="05000000000000000000" pitchFamily="2" charset="2"/>
              <a:buChar char="u"/>
              <a:defRPr kumimoji="1" sz="2000">
                <a:solidFill>
                  <a:schemeClr val="tx1"/>
                </a:solidFill>
                <a:latin typeface="UD デジタル 教科書体 NK-B" panose="02020700000000000000" pitchFamily="18" charset="-128"/>
                <a:ea typeface="UD デジタル 教科書体 NK-B" panose="02020700000000000000" pitchFamily="18" charset="-128"/>
              </a:defRPr>
            </a:lvl5pPr>
            <a:lvl6pPr marL="2514600" indent="-228600" algn="l" rtl="0" eaLnBrk="1" fontAlgn="base" hangingPunct="1">
              <a:spcBef>
                <a:spcPct val="20000"/>
              </a:spcBef>
              <a:spcAft>
                <a:spcPct val="0"/>
              </a:spcAft>
              <a:buClr>
                <a:schemeClr val="bg2"/>
              </a:buClr>
              <a:buFont typeface="Wingdings" panose="05000000000000000000" pitchFamily="2" charset="2"/>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bg2"/>
              </a:buClr>
              <a:buFont typeface="Wingdings" panose="05000000000000000000" pitchFamily="2" charset="2"/>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bg2"/>
              </a:buClr>
              <a:buFont typeface="Wingdings" panose="05000000000000000000" pitchFamily="2" charset="2"/>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bg2"/>
              </a:buClr>
              <a:buFont typeface="Wingdings" panose="05000000000000000000" pitchFamily="2" charset="2"/>
              <a:buChar char="§"/>
              <a:defRPr kumimoji="1" sz="2000">
                <a:solidFill>
                  <a:schemeClr val="tx1"/>
                </a:solidFill>
                <a:latin typeface="+mn-lt"/>
                <a:ea typeface="+mn-ea"/>
              </a:defRPr>
            </a:lvl9pPr>
          </a:lstStyle>
          <a:p>
            <a:pPr marL="0" indent="0">
              <a:buNone/>
            </a:pPr>
            <a:r>
              <a:rPr lang="ja-JP" altLang="en-US" sz="4000" b="1" kern="0" dirty="0">
                <a:solidFill>
                  <a:srgbClr val="3A7A3A"/>
                </a:solidFill>
                <a:latin typeface="BIZ UDPゴシック" panose="020B0400000000000000" pitchFamily="50" charset="-128"/>
                <a:ea typeface="BIZ UDPゴシック" panose="020B0400000000000000" pitchFamily="50" charset="-128"/>
              </a:rPr>
              <a:t>❻思考支援</a:t>
            </a:r>
            <a:endParaRPr lang="en-US" altLang="ja-JP" sz="4000" b="1" kern="0"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99F94AA5-DBD7-4DD2-B9A5-F6605B011ED7}"/>
              </a:ext>
            </a:extLst>
          </p:cNvPr>
          <p:cNvSpPr txBox="1"/>
          <p:nvPr/>
        </p:nvSpPr>
        <p:spPr>
          <a:xfrm>
            <a:off x="4381709" y="1042036"/>
            <a:ext cx="7851340" cy="584775"/>
          </a:xfrm>
          <a:prstGeom prst="rect">
            <a:avLst/>
          </a:prstGeom>
          <a:noFill/>
        </p:spPr>
        <p:txBody>
          <a:bodyPr wrap="square" rtlCol="0">
            <a:spAutoFit/>
          </a:bodyPr>
          <a:lstStyle/>
          <a:p>
            <a:r>
              <a:rPr lang="ja-JP" altLang="en-US" sz="3200" dirty="0">
                <a:latin typeface="BIZ UDPゴシック" panose="020B0400000000000000" pitchFamily="50" charset="-128"/>
                <a:ea typeface="BIZ UDPゴシック" panose="020B0400000000000000" pitchFamily="50" charset="-128"/>
              </a:rPr>
              <a:t>思考支援、分析支援、振り返り支援</a:t>
            </a:r>
            <a:endParaRPr lang="en-US" altLang="ja-JP" sz="3200" dirty="0">
              <a:latin typeface="BIZ UDPゴシック" panose="020B0400000000000000" pitchFamily="50" charset="-128"/>
              <a:ea typeface="BIZ UDPゴシック" panose="020B0400000000000000" pitchFamily="50" charset="-128"/>
            </a:endParaRPr>
          </a:p>
        </p:txBody>
      </p:sp>
      <p:grpSp>
        <p:nvGrpSpPr>
          <p:cNvPr id="17" name="グループ化 16">
            <a:extLst>
              <a:ext uri="{FF2B5EF4-FFF2-40B4-BE49-F238E27FC236}">
                <a16:creationId xmlns:a16="http://schemas.microsoft.com/office/drawing/2014/main" id="{910E4E85-1602-6999-FBA2-5E1ECD3C0690}"/>
              </a:ext>
            </a:extLst>
          </p:cNvPr>
          <p:cNvGrpSpPr/>
          <p:nvPr/>
        </p:nvGrpSpPr>
        <p:grpSpPr>
          <a:xfrm>
            <a:off x="860640" y="3770165"/>
            <a:ext cx="4738906" cy="2608971"/>
            <a:chOff x="467544" y="3700347"/>
            <a:chExt cx="4738906" cy="2608971"/>
          </a:xfrm>
        </p:grpSpPr>
        <p:pic>
          <p:nvPicPr>
            <p:cNvPr id="5" name="図 4" descr="人, 男, グループ, 民衆 が含まれている画像&#10;&#10;自動的に生成された説明">
              <a:extLst>
                <a:ext uri="{FF2B5EF4-FFF2-40B4-BE49-F238E27FC236}">
                  <a16:creationId xmlns:a16="http://schemas.microsoft.com/office/drawing/2014/main" id="{18A4AA04-42B1-7C6D-CE93-8B2F4716FD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3700347"/>
              <a:ext cx="4738906" cy="2608971"/>
            </a:xfrm>
            <a:prstGeom prst="rect">
              <a:avLst/>
            </a:prstGeom>
          </p:spPr>
        </p:pic>
        <p:sp>
          <p:nvSpPr>
            <p:cNvPr id="15" name="円/楕円 4">
              <a:extLst>
                <a:ext uri="{FF2B5EF4-FFF2-40B4-BE49-F238E27FC236}">
                  <a16:creationId xmlns:a16="http://schemas.microsoft.com/office/drawing/2014/main" id="{99FF3373-3FF7-8BEE-A640-EDA2E7655FEA}"/>
                </a:ext>
              </a:extLst>
            </p:cNvPr>
            <p:cNvSpPr/>
            <p:nvPr/>
          </p:nvSpPr>
          <p:spPr>
            <a:xfrm>
              <a:off x="4282864" y="4429575"/>
              <a:ext cx="578272" cy="654334"/>
            </a:xfrm>
            <a:prstGeom prst="ellipse">
              <a:avLst/>
            </a:prstGeom>
            <a:solidFill>
              <a:schemeClr val="bg1">
                <a:lumMod val="85000"/>
                <a:alpha val="9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grpSp>
      <p:grpSp>
        <p:nvGrpSpPr>
          <p:cNvPr id="19" name="グループ化 18">
            <a:extLst>
              <a:ext uri="{FF2B5EF4-FFF2-40B4-BE49-F238E27FC236}">
                <a16:creationId xmlns:a16="http://schemas.microsoft.com/office/drawing/2014/main" id="{1E183A51-7D70-E111-2067-D2813CD05AE4}"/>
              </a:ext>
            </a:extLst>
          </p:cNvPr>
          <p:cNvGrpSpPr/>
          <p:nvPr/>
        </p:nvGrpSpPr>
        <p:grpSpPr>
          <a:xfrm>
            <a:off x="838936" y="1806098"/>
            <a:ext cx="4582316" cy="1654715"/>
            <a:chOff x="467544" y="1416121"/>
            <a:chExt cx="4582316" cy="1654715"/>
          </a:xfrm>
        </p:grpSpPr>
        <p:pic>
          <p:nvPicPr>
            <p:cNvPr id="4" name="図 3" descr="人, 民衆, 男, グループ が含まれている画像&#10;&#10;自動的に生成された説明">
              <a:extLst>
                <a:ext uri="{FF2B5EF4-FFF2-40B4-BE49-F238E27FC236}">
                  <a16:creationId xmlns:a16="http://schemas.microsoft.com/office/drawing/2014/main" id="{4046728B-F14E-67DD-DF50-8A4E5685F11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7975" r="22531" b="34726"/>
            <a:stretch/>
          </p:blipFill>
          <p:spPr>
            <a:xfrm>
              <a:off x="467544" y="1416121"/>
              <a:ext cx="4582316" cy="1654715"/>
            </a:xfrm>
            <a:prstGeom prst="rect">
              <a:avLst/>
            </a:prstGeom>
          </p:spPr>
        </p:pic>
        <p:sp>
          <p:nvSpPr>
            <p:cNvPr id="18" name="円/楕円 4">
              <a:extLst>
                <a:ext uri="{FF2B5EF4-FFF2-40B4-BE49-F238E27FC236}">
                  <a16:creationId xmlns:a16="http://schemas.microsoft.com/office/drawing/2014/main" id="{5FD2A96F-DE2E-234B-77D0-CC467DE8A09E}"/>
                </a:ext>
              </a:extLst>
            </p:cNvPr>
            <p:cNvSpPr/>
            <p:nvPr/>
          </p:nvSpPr>
          <p:spPr>
            <a:xfrm>
              <a:off x="3851920" y="2182122"/>
              <a:ext cx="578272" cy="654334"/>
            </a:xfrm>
            <a:prstGeom prst="ellipse">
              <a:avLst/>
            </a:prstGeom>
            <a:solidFill>
              <a:schemeClr val="bg1">
                <a:lumMod val="85000"/>
                <a:alpha val="9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grpSp>
      <p:grpSp>
        <p:nvGrpSpPr>
          <p:cNvPr id="16" name="グループ化 15">
            <a:extLst>
              <a:ext uri="{FF2B5EF4-FFF2-40B4-BE49-F238E27FC236}">
                <a16:creationId xmlns:a16="http://schemas.microsoft.com/office/drawing/2014/main" id="{8A959367-7BAC-3191-37A0-DFE0B6B32659}"/>
              </a:ext>
            </a:extLst>
          </p:cNvPr>
          <p:cNvGrpSpPr/>
          <p:nvPr/>
        </p:nvGrpSpPr>
        <p:grpSpPr>
          <a:xfrm>
            <a:off x="5951984" y="1675871"/>
            <a:ext cx="5206396" cy="2351277"/>
            <a:chOff x="3614618" y="2238625"/>
            <a:chExt cx="5134388" cy="2318757"/>
          </a:xfrm>
        </p:grpSpPr>
        <p:pic>
          <p:nvPicPr>
            <p:cNvPr id="9" name="図 8" descr="レストランのブースに座っている人たち&#10;&#10;中程度の精度で自動的に生成された説明">
              <a:extLst>
                <a:ext uri="{FF2B5EF4-FFF2-40B4-BE49-F238E27FC236}">
                  <a16:creationId xmlns:a16="http://schemas.microsoft.com/office/drawing/2014/main" id="{B5C1B4D7-B464-D098-6367-C6B4ED15155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051" t="15350" r="42125" b="55250"/>
            <a:stretch/>
          </p:blipFill>
          <p:spPr>
            <a:xfrm>
              <a:off x="3614618" y="2238625"/>
              <a:ext cx="5134388" cy="2318757"/>
            </a:xfrm>
            <a:prstGeom prst="rect">
              <a:avLst/>
            </a:prstGeom>
          </p:spPr>
        </p:pic>
        <p:sp>
          <p:nvSpPr>
            <p:cNvPr id="14" name="円/楕円 4">
              <a:extLst>
                <a:ext uri="{FF2B5EF4-FFF2-40B4-BE49-F238E27FC236}">
                  <a16:creationId xmlns:a16="http://schemas.microsoft.com/office/drawing/2014/main" id="{31D1A99F-34D8-5720-8D6E-1167469BA305}"/>
                </a:ext>
              </a:extLst>
            </p:cNvPr>
            <p:cNvSpPr/>
            <p:nvPr/>
          </p:nvSpPr>
          <p:spPr>
            <a:xfrm>
              <a:off x="7804132" y="3101833"/>
              <a:ext cx="578272" cy="654334"/>
            </a:xfrm>
            <a:prstGeom prst="ellipse">
              <a:avLst/>
            </a:prstGeom>
            <a:solidFill>
              <a:schemeClr val="bg1">
                <a:lumMod val="85000"/>
                <a:alpha val="9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grpSp>
      <p:grpSp>
        <p:nvGrpSpPr>
          <p:cNvPr id="23" name="グループ化 22">
            <a:extLst>
              <a:ext uri="{FF2B5EF4-FFF2-40B4-BE49-F238E27FC236}">
                <a16:creationId xmlns:a16="http://schemas.microsoft.com/office/drawing/2014/main" id="{356A1D7E-AED9-1164-D2C2-041781EB0836}"/>
              </a:ext>
            </a:extLst>
          </p:cNvPr>
          <p:cNvGrpSpPr/>
          <p:nvPr/>
        </p:nvGrpSpPr>
        <p:grpSpPr>
          <a:xfrm>
            <a:off x="5977839" y="4559353"/>
            <a:ext cx="5206397" cy="1584385"/>
            <a:chOff x="4429459" y="4494472"/>
            <a:chExt cx="5206397" cy="1584385"/>
          </a:xfrm>
        </p:grpSpPr>
        <p:sp>
          <p:nvSpPr>
            <p:cNvPr id="21" name="テキスト ボックス 20">
              <a:extLst>
                <a:ext uri="{FF2B5EF4-FFF2-40B4-BE49-F238E27FC236}">
                  <a16:creationId xmlns:a16="http://schemas.microsoft.com/office/drawing/2014/main" id="{4BE44FA3-68C4-03A6-9987-6E3508E3D263}"/>
                </a:ext>
              </a:extLst>
            </p:cNvPr>
            <p:cNvSpPr txBox="1"/>
            <p:nvPr/>
          </p:nvSpPr>
          <p:spPr>
            <a:xfrm>
              <a:off x="4429460" y="4494472"/>
              <a:ext cx="5206396" cy="646331"/>
            </a:xfrm>
            <a:prstGeom prst="rect">
              <a:avLst/>
            </a:prstGeom>
            <a:noFill/>
          </p:spPr>
          <p:txBody>
            <a:bodyPr wrap="square">
              <a:spAutoFit/>
            </a:bodyPr>
            <a:lstStyle/>
            <a:p>
              <a:r>
                <a:rPr lang="ja-JP" altLang="en-US" dirty="0">
                  <a:solidFill>
                    <a:schemeClr val="tx1">
                      <a:lumMod val="95000"/>
                      <a:lumOff val="5000"/>
                    </a:schemeClr>
                  </a:solidFill>
                  <a:latin typeface="BIZ UDPゴシック" panose="020B0400000000000000" pitchFamily="50" charset="-128"/>
                  <a:ea typeface="BIZ UDPゴシック" panose="020B0400000000000000" pitchFamily="50" charset="-128"/>
                </a:rPr>
                <a:t>学習者個々の思考や分析や振り返りの状況を、教師が把握する支援機能があるものを使うことで、</a:t>
              </a:r>
              <a:endParaRPr lang="en-US" altLang="ja-JP" dirty="0">
                <a:solidFill>
                  <a:schemeClr val="tx1">
                    <a:lumMod val="95000"/>
                    <a:lumOff val="5000"/>
                  </a:schemeClr>
                </a:solidFill>
                <a:latin typeface="BIZ UDPゴシック" panose="020B0400000000000000" pitchFamily="50" charset="-128"/>
                <a:ea typeface="BIZ UDPゴシック" panose="020B0400000000000000" pitchFamily="50" charset="-128"/>
              </a:endParaRPr>
            </a:p>
          </p:txBody>
        </p:sp>
        <p:sp>
          <p:nvSpPr>
            <p:cNvPr id="22" name="テキスト ボックス 21">
              <a:extLst>
                <a:ext uri="{FF2B5EF4-FFF2-40B4-BE49-F238E27FC236}">
                  <a16:creationId xmlns:a16="http://schemas.microsoft.com/office/drawing/2014/main" id="{CD506CD6-CFD3-7082-C2D4-65A516F9F9AF}"/>
                </a:ext>
              </a:extLst>
            </p:cNvPr>
            <p:cNvSpPr txBox="1"/>
            <p:nvPr/>
          </p:nvSpPr>
          <p:spPr>
            <a:xfrm>
              <a:off x="4429459" y="5370971"/>
              <a:ext cx="5206395" cy="707886"/>
            </a:xfrm>
            <a:prstGeom prst="rect">
              <a:avLst/>
            </a:prstGeom>
            <a:noFill/>
          </p:spPr>
          <p:txBody>
            <a:bodyPr wrap="square">
              <a:spAutoFit/>
            </a:bodyPr>
            <a:lstStyle/>
            <a:p>
              <a:r>
                <a:rPr lang="ja-JP" altLang="en-US" sz="2000" b="1" dirty="0">
                  <a:solidFill>
                    <a:srgbClr val="C00000"/>
                  </a:solidFill>
                  <a:latin typeface="BIZ UDPゴシック" panose="020B0400000000000000" pitchFamily="50" charset="-128"/>
                  <a:ea typeface="BIZ UDPゴシック" panose="020B0400000000000000" pitchFamily="50" charset="-128"/>
                </a:rPr>
                <a:t>適切なアドバイスや次に向けた指示・指導の機会が創出可能</a:t>
              </a:r>
              <a:endParaRPr lang="en-US" altLang="ja-JP" sz="2000" b="1" dirty="0">
                <a:solidFill>
                  <a:schemeClr val="tx1">
                    <a:lumMod val="95000"/>
                    <a:lumOff val="5000"/>
                  </a:schemeClr>
                </a:solidFill>
                <a:latin typeface="BIZ UDPゴシック" panose="020B0400000000000000" pitchFamily="50" charset="-128"/>
                <a:ea typeface="BIZ UDPゴシック" panose="020B0400000000000000" pitchFamily="50" charset="-128"/>
              </a:endParaRPr>
            </a:p>
          </p:txBody>
        </p:sp>
      </p:grpSp>
      <p:cxnSp>
        <p:nvCxnSpPr>
          <p:cNvPr id="7" name="直線コネクタ 6">
            <a:extLst>
              <a:ext uri="{FF2B5EF4-FFF2-40B4-BE49-F238E27FC236}">
                <a16:creationId xmlns:a16="http://schemas.microsoft.com/office/drawing/2014/main" id="{9B3A52D3-E776-1BCF-3A4B-0B8B33BFEA3E}"/>
              </a:ext>
            </a:extLst>
          </p:cNvPr>
          <p:cNvCxnSpPr>
            <a:cxnSpLocks/>
          </p:cNvCxnSpPr>
          <p:nvPr/>
        </p:nvCxnSpPr>
        <p:spPr>
          <a:xfrm>
            <a:off x="3389367" y="1334423"/>
            <a:ext cx="962671"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8250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4926" y="230030"/>
            <a:ext cx="11700400" cy="1038730"/>
          </a:xfrm>
          <a:effectLst/>
        </p:spPr>
        <p:txBody>
          <a:bodyPr/>
          <a:lstStyle/>
          <a:p>
            <a:r>
              <a:rPr kumimoji="1" lang="ja-JP" altLang="en-US" sz="4400" dirty="0"/>
              <a:t>授業支援ソフトの機能</a:t>
            </a:r>
          </a:p>
        </p:txBody>
      </p:sp>
      <p:grpSp>
        <p:nvGrpSpPr>
          <p:cNvPr id="38" name="グループ化 37">
            <a:extLst>
              <a:ext uri="{FF2B5EF4-FFF2-40B4-BE49-F238E27FC236}">
                <a16:creationId xmlns:a16="http://schemas.microsoft.com/office/drawing/2014/main" id="{CFA50F3E-6DD1-7383-ABFF-619BD3BB0931}"/>
              </a:ext>
            </a:extLst>
          </p:cNvPr>
          <p:cNvGrpSpPr/>
          <p:nvPr/>
        </p:nvGrpSpPr>
        <p:grpSpPr>
          <a:xfrm>
            <a:off x="703080" y="980728"/>
            <a:ext cx="9137335" cy="1018064"/>
            <a:chOff x="369041" y="692696"/>
            <a:chExt cx="9137335" cy="1018064"/>
          </a:xfrm>
        </p:grpSpPr>
        <p:grpSp>
          <p:nvGrpSpPr>
            <p:cNvPr id="26" name="グループ化 25">
              <a:extLst>
                <a:ext uri="{FF2B5EF4-FFF2-40B4-BE49-F238E27FC236}">
                  <a16:creationId xmlns:a16="http://schemas.microsoft.com/office/drawing/2014/main" id="{9B957D1A-0902-E777-9443-763B27E8C336}"/>
                </a:ext>
              </a:extLst>
            </p:cNvPr>
            <p:cNvGrpSpPr/>
            <p:nvPr/>
          </p:nvGrpSpPr>
          <p:grpSpPr>
            <a:xfrm>
              <a:off x="708154" y="1310650"/>
              <a:ext cx="7934127" cy="400110"/>
              <a:chOff x="708154" y="1698450"/>
              <a:chExt cx="7934127" cy="400110"/>
            </a:xfrm>
          </p:grpSpPr>
          <p:sp>
            <p:nvSpPr>
              <p:cNvPr id="5" name="正方形/長方形 4">
                <a:extLst>
                  <a:ext uri="{FF2B5EF4-FFF2-40B4-BE49-F238E27FC236}">
                    <a16:creationId xmlns:a16="http://schemas.microsoft.com/office/drawing/2014/main" id="{FC278B1A-132B-7E8C-B94A-A26088D61B3D}"/>
                  </a:ext>
                </a:extLst>
              </p:cNvPr>
              <p:cNvSpPr/>
              <p:nvPr/>
            </p:nvSpPr>
            <p:spPr>
              <a:xfrm>
                <a:off x="708154" y="1698450"/>
                <a:ext cx="1728192" cy="400110"/>
              </a:xfrm>
              <a:prstGeom prst="rect">
                <a:avLst/>
              </a:prstGeom>
              <a:solidFill>
                <a:schemeClr val="bg2">
                  <a:lumMod val="75000"/>
                </a:schemeClr>
              </a:solidFill>
              <a:ln w="38100">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latin typeface="BIZ UDゴシック" panose="020B0400000000000000" pitchFamily="49" charset="-128"/>
                    <a:ea typeface="BIZ UDゴシック" panose="020B0400000000000000" pitchFamily="49" charset="-128"/>
                  </a:rPr>
                  <a:t>支える力</a:t>
                </a:r>
              </a:p>
            </p:txBody>
          </p:sp>
          <p:grpSp>
            <p:nvGrpSpPr>
              <p:cNvPr id="25" name="グループ化 24">
                <a:extLst>
                  <a:ext uri="{FF2B5EF4-FFF2-40B4-BE49-F238E27FC236}">
                    <a16:creationId xmlns:a16="http://schemas.microsoft.com/office/drawing/2014/main" id="{DAF98383-E97F-54C8-7251-D9256F831D0F}"/>
                  </a:ext>
                </a:extLst>
              </p:cNvPr>
              <p:cNvGrpSpPr/>
              <p:nvPr/>
            </p:nvGrpSpPr>
            <p:grpSpPr>
              <a:xfrm>
                <a:off x="2449593" y="1698450"/>
                <a:ext cx="6192688" cy="400110"/>
                <a:chOff x="2449593" y="1698450"/>
                <a:chExt cx="6192688" cy="400110"/>
              </a:xfrm>
            </p:grpSpPr>
            <p:sp>
              <p:nvSpPr>
                <p:cNvPr id="6" name="テキスト ボックス 5">
                  <a:extLst>
                    <a:ext uri="{FF2B5EF4-FFF2-40B4-BE49-F238E27FC236}">
                      <a16:creationId xmlns:a16="http://schemas.microsoft.com/office/drawing/2014/main" id="{23A3AF7C-F68E-6107-F6E7-78780691DF27}"/>
                    </a:ext>
                  </a:extLst>
                </p:cNvPr>
                <p:cNvSpPr txBox="1"/>
                <p:nvPr/>
              </p:nvSpPr>
              <p:spPr>
                <a:xfrm>
                  <a:off x="2629613" y="1698450"/>
                  <a:ext cx="5832648" cy="400110"/>
                </a:xfrm>
                <a:prstGeom prst="rect">
                  <a:avLst/>
                </a:prstGeom>
                <a:noFill/>
              </p:spPr>
              <p:txBody>
                <a:bodyPr wrap="square" rtlCol="0">
                  <a:spAutoFit/>
                </a:bodyPr>
                <a:lstStyle/>
                <a:p>
                  <a:r>
                    <a:rPr lang="ja-JP" altLang="en-US" sz="2000" dirty="0">
                      <a:latin typeface="BIZ UDゴシック" panose="020B0400000000000000" pitchFamily="49" charset="-128"/>
                      <a:ea typeface="BIZ UDゴシック" panose="020B0400000000000000" pitchFamily="49" charset="-128"/>
                    </a:rPr>
                    <a:t>適切なサイズ・明るさで撮影・加工できるスキル</a:t>
                  </a:r>
                </a:p>
              </p:txBody>
            </p:sp>
            <p:sp>
              <p:nvSpPr>
                <p:cNvPr id="7" name="正方形/長方形 6">
                  <a:extLst>
                    <a:ext uri="{FF2B5EF4-FFF2-40B4-BE49-F238E27FC236}">
                      <a16:creationId xmlns:a16="http://schemas.microsoft.com/office/drawing/2014/main" id="{24694EF0-F31B-4167-5E92-A1FDA037F736}"/>
                    </a:ext>
                  </a:extLst>
                </p:cNvPr>
                <p:cNvSpPr/>
                <p:nvPr/>
              </p:nvSpPr>
              <p:spPr>
                <a:xfrm>
                  <a:off x="2449593" y="1698450"/>
                  <a:ext cx="6192688" cy="400110"/>
                </a:xfrm>
                <a:prstGeom prst="rect">
                  <a:avLst/>
                </a:prstGeom>
                <a:noFill/>
                <a:ln w="38100">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latin typeface="BIZ UDゴシック" panose="020B0400000000000000" pitchFamily="49" charset="-128"/>
                    <a:ea typeface="BIZ UDゴシック" panose="020B0400000000000000" pitchFamily="49" charset="-128"/>
                  </a:endParaRPr>
                </a:p>
              </p:txBody>
            </p:sp>
          </p:grpSp>
        </p:grpSp>
        <p:grpSp>
          <p:nvGrpSpPr>
            <p:cNvPr id="37" name="グループ化 36">
              <a:extLst>
                <a:ext uri="{FF2B5EF4-FFF2-40B4-BE49-F238E27FC236}">
                  <a16:creationId xmlns:a16="http://schemas.microsoft.com/office/drawing/2014/main" id="{323AA97D-5B90-7D6C-3917-691D3D6D3F3E}"/>
                </a:ext>
              </a:extLst>
            </p:cNvPr>
            <p:cNvGrpSpPr/>
            <p:nvPr/>
          </p:nvGrpSpPr>
          <p:grpSpPr>
            <a:xfrm>
              <a:off x="369041" y="692696"/>
              <a:ext cx="9137335" cy="553998"/>
              <a:chOff x="369041" y="831159"/>
              <a:chExt cx="9137335" cy="553998"/>
            </a:xfrm>
          </p:grpSpPr>
          <p:sp>
            <p:nvSpPr>
              <p:cNvPr id="4" name="テキスト ボックス 3">
                <a:extLst>
                  <a:ext uri="{FF2B5EF4-FFF2-40B4-BE49-F238E27FC236}">
                    <a16:creationId xmlns:a16="http://schemas.microsoft.com/office/drawing/2014/main" id="{DB0ACB0B-4DD5-50F3-ADD6-8B1008DEAB42}"/>
                  </a:ext>
                </a:extLst>
              </p:cNvPr>
              <p:cNvSpPr txBox="1"/>
              <p:nvPr/>
            </p:nvSpPr>
            <p:spPr>
              <a:xfrm>
                <a:off x="539551" y="831159"/>
                <a:ext cx="8966825" cy="553998"/>
              </a:xfrm>
              <a:prstGeom prst="rect">
                <a:avLst/>
              </a:prstGeom>
              <a:noFill/>
            </p:spPr>
            <p:txBody>
              <a:bodyPr wrap="square" rtlCol="0">
                <a:spAutoFit/>
              </a:bodyPr>
              <a:lstStyle/>
              <a:p>
                <a:r>
                  <a:rPr lang="ja-JP" altLang="en-US" sz="3000" b="1" dirty="0">
                    <a:latin typeface="BIZ UDゴシック" panose="020B0400000000000000" pitchFamily="49" charset="-128"/>
                    <a:ea typeface="BIZ UDゴシック" panose="020B0400000000000000" pitchFamily="49" charset="-128"/>
                  </a:rPr>
                  <a:t>ノートに書いたことを、撮影して発表</a:t>
                </a:r>
                <a:r>
                  <a:rPr lang="en-US" altLang="ja-JP" sz="3000" b="1" dirty="0">
                    <a:latin typeface="BIZ UDゴシック" panose="020B0400000000000000" pitchFamily="49" charset="-128"/>
                    <a:ea typeface="BIZ UDゴシック" panose="020B0400000000000000" pitchFamily="49" charset="-128"/>
                  </a:rPr>
                  <a:t>(or</a:t>
                </a:r>
                <a:r>
                  <a:rPr lang="ja-JP" altLang="en-US" sz="3000" b="1" dirty="0">
                    <a:latin typeface="BIZ UDゴシック" panose="020B0400000000000000" pitchFamily="49" charset="-128"/>
                    <a:ea typeface="BIZ UDゴシック" panose="020B0400000000000000" pitchFamily="49" charset="-128"/>
                  </a:rPr>
                  <a:t>提供</a:t>
                </a:r>
                <a:r>
                  <a:rPr lang="en-US" altLang="ja-JP" sz="3000" b="1" dirty="0">
                    <a:latin typeface="BIZ UDゴシック" panose="020B0400000000000000" pitchFamily="49" charset="-128"/>
                    <a:ea typeface="BIZ UDゴシック" panose="020B0400000000000000" pitchFamily="49" charset="-128"/>
                  </a:rPr>
                  <a:t>)</a:t>
                </a:r>
                <a:endParaRPr lang="ja-JP" altLang="en-US" sz="3000" b="1" dirty="0">
                  <a:latin typeface="BIZ UDゴシック" panose="020B0400000000000000" pitchFamily="49" charset="-128"/>
                  <a:ea typeface="BIZ UDゴシック" panose="020B0400000000000000" pitchFamily="49" charset="-128"/>
                </a:endParaRPr>
              </a:p>
            </p:txBody>
          </p:sp>
          <p:sp>
            <p:nvSpPr>
              <p:cNvPr id="10" name="正方形/長方形 9">
                <a:extLst>
                  <a:ext uri="{FF2B5EF4-FFF2-40B4-BE49-F238E27FC236}">
                    <a16:creationId xmlns:a16="http://schemas.microsoft.com/office/drawing/2014/main" id="{6AE5D0CD-F8EB-6C70-A1C7-6230C742D286}"/>
                  </a:ext>
                </a:extLst>
              </p:cNvPr>
              <p:cNvSpPr/>
              <p:nvPr/>
            </p:nvSpPr>
            <p:spPr>
              <a:xfrm flipV="1">
                <a:off x="369041" y="1089441"/>
                <a:ext cx="144016" cy="14401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BIZ UDゴシック" panose="020B0400000000000000" pitchFamily="49" charset="-128"/>
                  <a:ea typeface="BIZ UDゴシック" panose="020B0400000000000000" pitchFamily="49" charset="-128"/>
                </a:endParaRPr>
              </a:p>
            </p:txBody>
          </p:sp>
        </p:grpSp>
      </p:grpSp>
      <p:grpSp>
        <p:nvGrpSpPr>
          <p:cNvPr id="31" name="グループ化 30">
            <a:extLst>
              <a:ext uri="{FF2B5EF4-FFF2-40B4-BE49-F238E27FC236}">
                <a16:creationId xmlns:a16="http://schemas.microsoft.com/office/drawing/2014/main" id="{383CAC98-0843-32A7-DDCC-5218B5FF8BF5}"/>
              </a:ext>
            </a:extLst>
          </p:cNvPr>
          <p:cNvGrpSpPr/>
          <p:nvPr/>
        </p:nvGrpSpPr>
        <p:grpSpPr>
          <a:xfrm>
            <a:off x="703080" y="4149080"/>
            <a:ext cx="8235407" cy="865885"/>
            <a:chOff x="369041" y="4098799"/>
            <a:chExt cx="8235407" cy="865885"/>
          </a:xfrm>
        </p:grpSpPr>
        <p:sp>
          <p:nvSpPr>
            <p:cNvPr id="17" name="テキスト ボックス 16">
              <a:extLst>
                <a:ext uri="{FF2B5EF4-FFF2-40B4-BE49-F238E27FC236}">
                  <a16:creationId xmlns:a16="http://schemas.microsoft.com/office/drawing/2014/main" id="{6FCC6CF5-8D56-343F-0631-6FB763932370}"/>
                </a:ext>
              </a:extLst>
            </p:cNvPr>
            <p:cNvSpPr txBox="1"/>
            <p:nvPr/>
          </p:nvSpPr>
          <p:spPr>
            <a:xfrm>
              <a:off x="539552" y="4098799"/>
              <a:ext cx="8064896" cy="553998"/>
            </a:xfrm>
            <a:prstGeom prst="rect">
              <a:avLst/>
            </a:prstGeom>
            <a:noFill/>
          </p:spPr>
          <p:txBody>
            <a:bodyPr wrap="square" rtlCol="0">
              <a:spAutoFit/>
            </a:bodyPr>
            <a:lstStyle/>
            <a:p>
              <a:r>
                <a:rPr lang="ja-JP" altLang="en-US" sz="3000" b="1" dirty="0">
                  <a:latin typeface="BIZ UDゴシック" panose="020B0400000000000000" pitchFamily="49" charset="-128"/>
                  <a:ea typeface="BIZ UDゴシック" panose="020B0400000000000000" pitchFamily="49" charset="-128"/>
                </a:rPr>
                <a:t>先生主導での情報整理</a:t>
              </a:r>
              <a:endParaRPr lang="en-US" altLang="ja-JP" sz="3000" b="1" dirty="0">
                <a:latin typeface="BIZ UDゴシック" panose="020B0400000000000000" pitchFamily="49" charset="-128"/>
                <a:ea typeface="BIZ UDゴシック" panose="020B0400000000000000" pitchFamily="49" charset="-128"/>
              </a:endParaRPr>
            </a:p>
          </p:txBody>
        </p:sp>
        <p:sp>
          <p:nvSpPr>
            <p:cNvPr id="18" name="正方形/長方形 17">
              <a:extLst>
                <a:ext uri="{FF2B5EF4-FFF2-40B4-BE49-F238E27FC236}">
                  <a16:creationId xmlns:a16="http://schemas.microsoft.com/office/drawing/2014/main" id="{19AC4E8C-EEEA-EA97-8AC6-561D8943B3E6}"/>
                </a:ext>
              </a:extLst>
            </p:cNvPr>
            <p:cNvSpPr/>
            <p:nvPr/>
          </p:nvSpPr>
          <p:spPr>
            <a:xfrm flipV="1">
              <a:off x="369041" y="4337055"/>
              <a:ext cx="144016" cy="14401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BIZ UDゴシック" panose="020B0400000000000000" pitchFamily="49" charset="-128"/>
                <a:ea typeface="BIZ UDゴシック" panose="020B0400000000000000" pitchFamily="49" charset="-128"/>
              </a:endParaRPr>
            </a:p>
          </p:txBody>
        </p:sp>
        <p:sp>
          <p:nvSpPr>
            <p:cNvPr id="19" name="テキスト ボックス 18">
              <a:extLst>
                <a:ext uri="{FF2B5EF4-FFF2-40B4-BE49-F238E27FC236}">
                  <a16:creationId xmlns:a16="http://schemas.microsoft.com/office/drawing/2014/main" id="{6CA14876-9646-1DC6-353F-C157CDF31180}"/>
                </a:ext>
              </a:extLst>
            </p:cNvPr>
            <p:cNvSpPr txBox="1"/>
            <p:nvPr/>
          </p:nvSpPr>
          <p:spPr>
            <a:xfrm>
              <a:off x="539552" y="4564574"/>
              <a:ext cx="8064896" cy="400110"/>
            </a:xfrm>
            <a:prstGeom prst="rect">
              <a:avLst/>
            </a:prstGeom>
            <a:noFill/>
          </p:spPr>
          <p:txBody>
            <a:bodyPr wrap="square" rtlCol="0">
              <a:spAutoFit/>
            </a:bodyPr>
            <a:lstStyle/>
            <a:p>
              <a:r>
                <a:rPr lang="ja-JP" altLang="en-US" sz="2000" dirty="0">
                  <a:latin typeface="BIZ UDゴシック" panose="020B0400000000000000" pitchFamily="49" charset="-128"/>
                  <a:ea typeface="BIZ UDゴシック" panose="020B0400000000000000" pitchFamily="49" charset="-128"/>
                </a:rPr>
                <a:t>・カテゴリにまとめる、複数の意見画面を並べて提示　等</a:t>
              </a:r>
              <a:endParaRPr lang="en-US" altLang="ja-JP" sz="2000" dirty="0">
                <a:latin typeface="BIZ UDゴシック" panose="020B0400000000000000" pitchFamily="49" charset="-128"/>
                <a:ea typeface="BIZ UDゴシック" panose="020B0400000000000000" pitchFamily="49" charset="-128"/>
              </a:endParaRPr>
            </a:p>
          </p:txBody>
        </p:sp>
      </p:grpSp>
      <p:grpSp>
        <p:nvGrpSpPr>
          <p:cNvPr id="9" name="グループ化 8">
            <a:extLst>
              <a:ext uri="{FF2B5EF4-FFF2-40B4-BE49-F238E27FC236}">
                <a16:creationId xmlns:a16="http://schemas.microsoft.com/office/drawing/2014/main" id="{D7BBB549-43B5-1B91-8B20-8B6198E79F27}"/>
              </a:ext>
            </a:extLst>
          </p:cNvPr>
          <p:cNvGrpSpPr/>
          <p:nvPr/>
        </p:nvGrpSpPr>
        <p:grpSpPr>
          <a:xfrm>
            <a:off x="703080" y="5013178"/>
            <a:ext cx="8235407" cy="890046"/>
            <a:chOff x="703080" y="5013178"/>
            <a:chExt cx="8235407" cy="890046"/>
          </a:xfrm>
        </p:grpSpPr>
        <p:sp>
          <p:nvSpPr>
            <p:cNvPr id="28" name="テキスト ボックス 27">
              <a:extLst>
                <a:ext uri="{FF2B5EF4-FFF2-40B4-BE49-F238E27FC236}">
                  <a16:creationId xmlns:a16="http://schemas.microsoft.com/office/drawing/2014/main" id="{4D1E577E-3328-31B5-1FCD-124C2C84222E}"/>
                </a:ext>
              </a:extLst>
            </p:cNvPr>
            <p:cNvSpPr txBox="1"/>
            <p:nvPr/>
          </p:nvSpPr>
          <p:spPr>
            <a:xfrm>
              <a:off x="873591" y="5013178"/>
              <a:ext cx="8064896" cy="553998"/>
            </a:xfrm>
            <a:prstGeom prst="rect">
              <a:avLst/>
            </a:prstGeom>
            <a:noFill/>
          </p:spPr>
          <p:txBody>
            <a:bodyPr wrap="square" rtlCol="0">
              <a:spAutoFit/>
            </a:bodyPr>
            <a:lstStyle/>
            <a:p>
              <a:r>
                <a:rPr lang="ja-JP" altLang="en-US" sz="3000" b="1" dirty="0">
                  <a:latin typeface="BIZ UDゴシック" panose="020B0400000000000000" pitchFamily="49" charset="-128"/>
                  <a:ea typeface="BIZ UDゴシック" panose="020B0400000000000000" pitchFamily="49" charset="-128"/>
                </a:rPr>
                <a:t>机間巡視の効率化</a:t>
              </a:r>
              <a:endParaRPr lang="en-US" altLang="ja-JP" sz="3000" b="1" dirty="0">
                <a:latin typeface="BIZ UDゴシック" panose="020B0400000000000000" pitchFamily="49" charset="-128"/>
                <a:ea typeface="BIZ UDゴシック" panose="020B0400000000000000" pitchFamily="49" charset="-128"/>
              </a:endParaRPr>
            </a:p>
          </p:txBody>
        </p:sp>
        <p:sp>
          <p:nvSpPr>
            <p:cNvPr id="29" name="正方形/長方形 28">
              <a:extLst>
                <a:ext uri="{FF2B5EF4-FFF2-40B4-BE49-F238E27FC236}">
                  <a16:creationId xmlns:a16="http://schemas.microsoft.com/office/drawing/2014/main" id="{EF34110F-1641-546B-D714-AAAC11BC8B86}"/>
                </a:ext>
              </a:extLst>
            </p:cNvPr>
            <p:cNvSpPr/>
            <p:nvPr/>
          </p:nvSpPr>
          <p:spPr>
            <a:xfrm flipV="1">
              <a:off x="703080" y="5258077"/>
              <a:ext cx="144016" cy="14803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BIZ UDゴシック" panose="020B0400000000000000" pitchFamily="49" charset="-128"/>
                <a:ea typeface="BIZ UDゴシック" panose="020B0400000000000000" pitchFamily="49" charset="-128"/>
              </a:endParaRPr>
            </a:p>
          </p:txBody>
        </p:sp>
        <p:sp>
          <p:nvSpPr>
            <p:cNvPr id="30" name="テキスト ボックス 29">
              <a:extLst>
                <a:ext uri="{FF2B5EF4-FFF2-40B4-BE49-F238E27FC236}">
                  <a16:creationId xmlns:a16="http://schemas.microsoft.com/office/drawing/2014/main" id="{F58E9454-5CCE-B908-34F0-A64E1CBD9534}"/>
                </a:ext>
              </a:extLst>
            </p:cNvPr>
            <p:cNvSpPr txBox="1"/>
            <p:nvPr/>
          </p:nvSpPr>
          <p:spPr>
            <a:xfrm>
              <a:off x="873591" y="5491949"/>
              <a:ext cx="8064896" cy="411275"/>
            </a:xfrm>
            <a:prstGeom prst="rect">
              <a:avLst/>
            </a:prstGeom>
            <a:noFill/>
          </p:spPr>
          <p:txBody>
            <a:bodyPr wrap="square" rtlCol="0">
              <a:spAutoFit/>
            </a:bodyPr>
            <a:lstStyle/>
            <a:p>
              <a:r>
                <a:rPr lang="ja-JP" altLang="en-US" sz="2000" dirty="0">
                  <a:latin typeface="BIZ UDゴシック" panose="020B0400000000000000" pitchFamily="49" charset="-128"/>
                  <a:ea typeface="BIZ UDゴシック" panose="020B0400000000000000" pitchFamily="49" charset="-128"/>
                </a:rPr>
                <a:t>・手を挙げない児童の考えを拾いやすくなる</a:t>
              </a:r>
              <a:endParaRPr lang="en-US" altLang="ja-JP" sz="2000" dirty="0">
                <a:latin typeface="BIZ UDゴシック" panose="020B0400000000000000" pitchFamily="49" charset="-128"/>
                <a:ea typeface="BIZ UDゴシック" panose="020B0400000000000000" pitchFamily="49" charset="-128"/>
              </a:endParaRPr>
            </a:p>
          </p:txBody>
        </p:sp>
      </p:grpSp>
      <p:grpSp>
        <p:nvGrpSpPr>
          <p:cNvPr id="11" name="グループ化 10">
            <a:extLst>
              <a:ext uri="{FF2B5EF4-FFF2-40B4-BE49-F238E27FC236}">
                <a16:creationId xmlns:a16="http://schemas.microsoft.com/office/drawing/2014/main" id="{C6CD4B06-66D5-7A11-5FB7-0DB8026A8EBA}"/>
              </a:ext>
            </a:extLst>
          </p:cNvPr>
          <p:cNvGrpSpPr/>
          <p:nvPr/>
        </p:nvGrpSpPr>
        <p:grpSpPr>
          <a:xfrm>
            <a:off x="703080" y="5891591"/>
            <a:ext cx="8235407" cy="553998"/>
            <a:chOff x="703080" y="5891591"/>
            <a:chExt cx="8235407" cy="553998"/>
          </a:xfrm>
        </p:grpSpPr>
        <p:sp>
          <p:nvSpPr>
            <p:cNvPr id="33" name="テキスト ボックス 32">
              <a:extLst>
                <a:ext uri="{FF2B5EF4-FFF2-40B4-BE49-F238E27FC236}">
                  <a16:creationId xmlns:a16="http://schemas.microsoft.com/office/drawing/2014/main" id="{F0CE3B00-1B7A-7C31-C9E1-455511A47662}"/>
                </a:ext>
              </a:extLst>
            </p:cNvPr>
            <p:cNvSpPr txBox="1"/>
            <p:nvPr/>
          </p:nvSpPr>
          <p:spPr>
            <a:xfrm>
              <a:off x="873591" y="5891591"/>
              <a:ext cx="8064896" cy="553998"/>
            </a:xfrm>
            <a:prstGeom prst="rect">
              <a:avLst/>
            </a:prstGeom>
            <a:noFill/>
          </p:spPr>
          <p:txBody>
            <a:bodyPr wrap="square" rtlCol="0">
              <a:spAutoFit/>
            </a:bodyPr>
            <a:lstStyle/>
            <a:p>
              <a:r>
                <a:rPr lang="ja-JP" altLang="en-US" sz="3000" b="1" dirty="0">
                  <a:latin typeface="BIZ UDゴシック" panose="020B0400000000000000" pitchFamily="49" charset="-128"/>
                  <a:ea typeface="BIZ UDゴシック" panose="020B0400000000000000" pitchFamily="49" charset="-128"/>
                </a:rPr>
                <a:t>配布・回収による「学ぶ流れの演出」</a:t>
              </a:r>
              <a:endParaRPr lang="en-US" altLang="ja-JP" sz="3000" b="1" dirty="0">
                <a:latin typeface="BIZ UDゴシック" panose="020B0400000000000000" pitchFamily="49" charset="-128"/>
                <a:ea typeface="BIZ UDゴシック" panose="020B0400000000000000" pitchFamily="49" charset="-128"/>
              </a:endParaRPr>
            </a:p>
          </p:txBody>
        </p:sp>
        <p:sp>
          <p:nvSpPr>
            <p:cNvPr id="34" name="正方形/長方形 33">
              <a:extLst>
                <a:ext uri="{FF2B5EF4-FFF2-40B4-BE49-F238E27FC236}">
                  <a16:creationId xmlns:a16="http://schemas.microsoft.com/office/drawing/2014/main" id="{AA12A64E-ECD0-E1DE-CD0D-3CDD8FFD28D4}"/>
                </a:ext>
              </a:extLst>
            </p:cNvPr>
            <p:cNvSpPr/>
            <p:nvPr/>
          </p:nvSpPr>
          <p:spPr>
            <a:xfrm flipV="1">
              <a:off x="703080" y="6136495"/>
              <a:ext cx="144016" cy="14803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BIZ UDゴシック" panose="020B0400000000000000" pitchFamily="49" charset="-128"/>
                <a:ea typeface="BIZ UDゴシック" panose="020B0400000000000000" pitchFamily="49" charset="-128"/>
              </a:endParaRPr>
            </a:p>
          </p:txBody>
        </p:sp>
      </p:grpSp>
      <p:grpSp>
        <p:nvGrpSpPr>
          <p:cNvPr id="20" name="グループ化 19">
            <a:extLst>
              <a:ext uri="{FF2B5EF4-FFF2-40B4-BE49-F238E27FC236}">
                <a16:creationId xmlns:a16="http://schemas.microsoft.com/office/drawing/2014/main" id="{85B741D3-4518-B5D4-036D-842983D1082A}"/>
              </a:ext>
            </a:extLst>
          </p:cNvPr>
          <p:cNvGrpSpPr/>
          <p:nvPr/>
        </p:nvGrpSpPr>
        <p:grpSpPr>
          <a:xfrm>
            <a:off x="712182" y="2030730"/>
            <a:ext cx="11223144" cy="1359668"/>
            <a:chOff x="712182" y="2291388"/>
            <a:chExt cx="11223144" cy="1359668"/>
          </a:xfrm>
        </p:grpSpPr>
        <p:sp>
          <p:nvSpPr>
            <p:cNvPr id="8" name="テキスト ボックス 7">
              <a:extLst>
                <a:ext uri="{FF2B5EF4-FFF2-40B4-BE49-F238E27FC236}">
                  <a16:creationId xmlns:a16="http://schemas.microsoft.com/office/drawing/2014/main" id="{363A8AAE-CDF9-CE01-DDEC-26A57CC74EB7}"/>
                </a:ext>
              </a:extLst>
            </p:cNvPr>
            <p:cNvSpPr txBox="1"/>
            <p:nvPr/>
          </p:nvSpPr>
          <p:spPr>
            <a:xfrm>
              <a:off x="917610" y="2291388"/>
              <a:ext cx="11017716" cy="1359668"/>
            </a:xfrm>
            <a:prstGeom prst="rect">
              <a:avLst/>
            </a:prstGeom>
            <a:noFill/>
          </p:spPr>
          <p:txBody>
            <a:bodyPr wrap="square" rtlCol="0">
              <a:spAutoFit/>
            </a:bodyPr>
            <a:lstStyle/>
            <a:p>
              <a:pPr>
                <a:lnSpc>
                  <a:spcPct val="150000"/>
                </a:lnSpc>
              </a:pPr>
              <a:r>
                <a:rPr lang="ja-JP" altLang="en-US" sz="3000" b="1" dirty="0">
                  <a:latin typeface="BIZ UDゴシック" panose="020B0400000000000000" pitchFamily="49" charset="-128"/>
                  <a:ea typeface="BIZ UDゴシック" panose="020B0400000000000000" pitchFamily="49" charset="-128"/>
                </a:rPr>
                <a:t>児童自身が、他者の資料をみて、自分との意見の違いを考える</a:t>
              </a:r>
              <a:endParaRPr lang="en-US" altLang="ja-JP" sz="3000" b="1" dirty="0">
                <a:latin typeface="BIZ UDゴシック" panose="020B0400000000000000" pitchFamily="49" charset="-128"/>
                <a:ea typeface="BIZ UDゴシック" panose="020B0400000000000000" pitchFamily="49" charset="-128"/>
              </a:endParaRPr>
            </a:p>
            <a:p>
              <a:pPr>
                <a:lnSpc>
                  <a:spcPct val="150000"/>
                </a:lnSpc>
              </a:pPr>
              <a:r>
                <a:rPr lang="ja-JP" altLang="en-US" sz="3000" b="1" dirty="0">
                  <a:latin typeface="BIZ UDゴシック" panose="020B0400000000000000" pitchFamily="49" charset="-128"/>
                  <a:ea typeface="BIZ UDゴシック" panose="020B0400000000000000" pitchFamily="49" charset="-128"/>
                </a:rPr>
                <a:t>共有による共同作業</a:t>
              </a:r>
              <a:endParaRPr lang="en-US" altLang="ja-JP" sz="3000" b="1" dirty="0">
                <a:latin typeface="BIZ UDゴシック" panose="020B0400000000000000" pitchFamily="49" charset="-128"/>
                <a:ea typeface="BIZ UDゴシック" panose="020B0400000000000000" pitchFamily="49" charset="-128"/>
              </a:endParaRPr>
            </a:p>
          </p:txBody>
        </p:sp>
        <p:sp>
          <p:nvSpPr>
            <p:cNvPr id="12" name="正方形/長方形 11">
              <a:extLst>
                <a:ext uri="{FF2B5EF4-FFF2-40B4-BE49-F238E27FC236}">
                  <a16:creationId xmlns:a16="http://schemas.microsoft.com/office/drawing/2014/main" id="{9D609137-E05D-80E4-91FD-143BF56B500C}"/>
                </a:ext>
              </a:extLst>
            </p:cNvPr>
            <p:cNvSpPr/>
            <p:nvPr/>
          </p:nvSpPr>
          <p:spPr>
            <a:xfrm flipV="1">
              <a:off x="712182" y="2554607"/>
              <a:ext cx="144016" cy="14401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BIZ UDゴシック" panose="020B0400000000000000" pitchFamily="49" charset="-128"/>
                <a:ea typeface="BIZ UDゴシック" panose="020B0400000000000000" pitchFamily="49" charset="-128"/>
              </a:endParaRPr>
            </a:p>
          </p:txBody>
        </p:sp>
        <p:sp>
          <p:nvSpPr>
            <p:cNvPr id="15" name="正方形/長方形 14">
              <a:extLst>
                <a:ext uri="{FF2B5EF4-FFF2-40B4-BE49-F238E27FC236}">
                  <a16:creationId xmlns:a16="http://schemas.microsoft.com/office/drawing/2014/main" id="{B252ABB8-FED0-D798-6174-0D29F83DF2F3}"/>
                </a:ext>
              </a:extLst>
            </p:cNvPr>
            <p:cNvSpPr/>
            <p:nvPr/>
          </p:nvSpPr>
          <p:spPr>
            <a:xfrm flipV="1">
              <a:off x="712182" y="3215957"/>
              <a:ext cx="144016" cy="14401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BIZ UDゴシック" panose="020B0400000000000000" pitchFamily="49" charset="-128"/>
                <a:ea typeface="BIZ UDゴシック" panose="020B0400000000000000" pitchFamily="49" charset="-128"/>
              </a:endParaRPr>
            </a:p>
          </p:txBody>
        </p:sp>
      </p:grpSp>
      <p:sp>
        <p:nvSpPr>
          <p:cNvPr id="3" name="タイトル 1">
            <a:extLst>
              <a:ext uri="{FF2B5EF4-FFF2-40B4-BE49-F238E27FC236}">
                <a16:creationId xmlns:a16="http://schemas.microsoft.com/office/drawing/2014/main" id="{FBA183DA-AC33-257D-D85B-7668F610D707}"/>
              </a:ext>
            </a:extLst>
          </p:cNvPr>
          <p:cNvSpPr txBox="1">
            <a:spLocks/>
          </p:cNvSpPr>
          <p:nvPr/>
        </p:nvSpPr>
        <p:spPr>
          <a:xfrm>
            <a:off x="256674" y="3463598"/>
            <a:ext cx="11700400" cy="829498"/>
          </a:xfrm>
          <a:prstGeom prst="rect">
            <a:avLst/>
          </a:prstGeom>
          <a:effectLst/>
        </p:spPr>
        <p:txBody>
          <a:bodyPr vert="horz" lIns="91440" tIns="45720" rIns="91440" bIns="45720" rtlCol="0" anchor="ctr">
            <a:noAutofit/>
          </a:bodyPr>
          <a:lstStyle>
            <a:lvl1pPr algn="l" defTabSz="914400" rtl="0" eaLnBrk="1" latinLnBrk="0" hangingPunct="1">
              <a:lnSpc>
                <a:spcPct val="90000"/>
              </a:lnSpc>
              <a:spcBef>
                <a:spcPct val="0"/>
              </a:spcBef>
              <a:buNone/>
              <a:defRPr kumimoji="1" sz="5400" kern="1200">
                <a:ln>
                  <a:noFill/>
                </a:ln>
                <a:solidFill>
                  <a:schemeClr val="tx1"/>
                </a:solidFill>
                <a:latin typeface="UD デジタル 教科書体 NP-B" panose="02020700000000000000" pitchFamily="18" charset="-128"/>
                <a:ea typeface="UD デジタル 教科書体 NP-B" panose="02020700000000000000" pitchFamily="18" charset="-128"/>
                <a:cs typeface="+mj-cs"/>
              </a:defRPr>
            </a:lvl1pPr>
          </a:lstStyle>
          <a:p>
            <a:r>
              <a:rPr lang="ja-JP" altLang="en-US" sz="4400" dirty="0"/>
              <a:t>教師視点の授業支援ソフトの活用</a:t>
            </a:r>
          </a:p>
        </p:txBody>
      </p:sp>
    </p:spTree>
    <p:extLst>
      <p:ext uri="{BB962C8B-B14F-4D97-AF65-F5344CB8AC3E}">
        <p14:creationId xmlns:p14="http://schemas.microsoft.com/office/powerpoint/2010/main" val="2000616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21BB04BD-026B-55E7-62A2-2AE66518C4D4}"/>
              </a:ext>
            </a:extLst>
          </p:cNvPr>
          <p:cNvSpPr/>
          <p:nvPr/>
        </p:nvSpPr>
        <p:spPr>
          <a:xfrm>
            <a:off x="6384032" y="1043443"/>
            <a:ext cx="5271810" cy="5201544"/>
          </a:xfrm>
          <a:prstGeom prst="roundRect">
            <a:avLst>
              <a:gd name="adj" fmla="val 8271"/>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rtlCol="0" anchor="t" anchorCtr="1"/>
          <a:lstStyle/>
          <a:p>
            <a:pPr algn="ctr"/>
            <a:r>
              <a:rPr kumimoji="1" lang="ja-JP" altLang="en-US" sz="2400" dirty="0">
                <a:solidFill>
                  <a:schemeClr val="tx1">
                    <a:lumMod val="95000"/>
                    <a:lumOff val="5000"/>
                  </a:schemeClr>
                </a:solidFill>
              </a:rPr>
              <a:t>学習の基盤</a:t>
            </a:r>
          </a:p>
        </p:txBody>
      </p:sp>
      <p:grpSp>
        <p:nvGrpSpPr>
          <p:cNvPr id="17" name="グループ化 16">
            <a:extLst>
              <a:ext uri="{FF2B5EF4-FFF2-40B4-BE49-F238E27FC236}">
                <a16:creationId xmlns:a16="http://schemas.microsoft.com/office/drawing/2014/main" id="{4D034F71-2CBF-DD48-70B2-E3B10FAA9E41}"/>
              </a:ext>
            </a:extLst>
          </p:cNvPr>
          <p:cNvGrpSpPr/>
          <p:nvPr/>
        </p:nvGrpSpPr>
        <p:grpSpPr>
          <a:xfrm>
            <a:off x="6712917" y="1556792"/>
            <a:ext cx="4760204" cy="4688194"/>
            <a:chOff x="5034446" y="2492896"/>
            <a:chExt cx="3833591" cy="3833591"/>
          </a:xfrm>
        </p:grpSpPr>
        <p:sp>
          <p:nvSpPr>
            <p:cNvPr id="13" name="楕円 12">
              <a:extLst>
                <a:ext uri="{FF2B5EF4-FFF2-40B4-BE49-F238E27FC236}">
                  <a16:creationId xmlns:a16="http://schemas.microsoft.com/office/drawing/2014/main" id="{2978FF7F-C6CB-12A2-51B4-985426A639D4}"/>
                </a:ext>
              </a:extLst>
            </p:cNvPr>
            <p:cNvSpPr/>
            <p:nvPr/>
          </p:nvSpPr>
          <p:spPr>
            <a:xfrm>
              <a:off x="5034446" y="2492896"/>
              <a:ext cx="3833591" cy="3833591"/>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 name="テキスト ボックス 13">
              <a:extLst>
                <a:ext uri="{FF2B5EF4-FFF2-40B4-BE49-F238E27FC236}">
                  <a16:creationId xmlns:a16="http://schemas.microsoft.com/office/drawing/2014/main" id="{D8816832-E7B8-6815-8B47-5C845A479274}"/>
                </a:ext>
              </a:extLst>
            </p:cNvPr>
            <p:cNvSpPr txBox="1"/>
            <p:nvPr/>
          </p:nvSpPr>
          <p:spPr>
            <a:xfrm>
              <a:off x="5566870" y="3148515"/>
              <a:ext cx="2768743" cy="403208"/>
            </a:xfrm>
            <a:prstGeom prst="rect">
              <a:avLst/>
            </a:prstGeom>
            <a:noFill/>
          </p:spPr>
          <p:txBody>
            <a:bodyPr wrap="square" rtlCol="0">
              <a:spAutoFit/>
            </a:bodyPr>
            <a:lstStyle/>
            <a:p>
              <a:pPr algn="ctr"/>
              <a:r>
                <a:rPr lang="ja-JP" altLang="en-US" sz="2400" dirty="0">
                  <a:solidFill>
                    <a:schemeClr val="bg1"/>
                  </a:solidFill>
                </a:rPr>
                <a:t>問題発見・解決能力</a:t>
              </a:r>
            </a:p>
          </p:txBody>
        </p:sp>
      </p:grpSp>
      <p:grpSp>
        <p:nvGrpSpPr>
          <p:cNvPr id="15" name="グループ化 14">
            <a:extLst>
              <a:ext uri="{FF2B5EF4-FFF2-40B4-BE49-F238E27FC236}">
                <a16:creationId xmlns:a16="http://schemas.microsoft.com/office/drawing/2014/main" id="{9E0F5BF3-1852-2A39-3EC3-2DC51AD6C0C4}"/>
              </a:ext>
            </a:extLst>
          </p:cNvPr>
          <p:cNvGrpSpPr/>
          <p:nvPr/>
        </p:nvGrpSpPr>
        <p:grpSpPr>
          <a:xfrm>
            <a:off x="7556323" y="3171596"/>
            <a:ext cx="3073392" cy="3073390"/>
            <a:chOff x="7556323" y="3171596"/>
            <a:chExt cx="3073392" cy="3073390"/>
          </a:xfrm>
        </p:grpSpPr>
        <p:sp>
          <p:nvSpPr>
            <p:cNvPr id="11" name="楕円 10">
              <a:extLst>
                <a:ext uri="{FF2B5EF4-FFF2-40B4-BE49-F238E27FC236}">
                  <a16:creationId xmlns:a16="http://schemas.microsoft.com/office/drawing/2014/main" id="{6A8E09CC-85C1-C3AD-1777-E64EC40CE7AD}"/>
                </a:ext>
              </a:extLst>
            </p:cNvPr>
            <p:cNvSpPr/>
            <p:nvPr/>
          </p:nvSpPr>
          <p:spPr>
            <a:xfrm>
              <a:off x="7556323" y="3171596"/>
              <a:ext cx="3073392" cy="3073390"/>
            </a:xfrm>
            <a:prstGeom prst="ellipse">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 name="テキスト ボックス 11">
              <a:extLst>
                <a:ext uri="{FF2B5EF4-FFF2-40B4-BE49-F238E27FC236}">
                  <a16:creationId xmlns:a16="http://schemas.microsoft.com/office/drawing/2014/main" id="{287F2B0C-83B6-2C37-75C5-5036CA2CDA9A}"/>
                </a:ext>
              </a:extLst>
            </p:cNvPr>
            <p:cNvSpPr txBox="1"/>
            <p:nvPr/>
          </p:nvSpPr>
          <p:spPr>
            <a:xfrm>
              <a:off x="7783222" y="3645024"/>
              <a:ext cx="2676719" cy="500667"/>
            </a:xfrm>
            <a:prstGeom prst="rect">
              <a:avLst/>
            </a:prstGeom>
            <a:noFill/>
          </p:spPr>
          <p:txBody>
            <a:bodyPr wrap="square" rtlCol="0">
              <a:spAutoFit/>
            </a:bodyPr>
            <a:lstStyle/>
            <a:p>
              <a:pPr algn="ctr"/>
              <a:r>
                <a:rPr lang="ja-JP" altLang="en-US" sz="2400" dirty="0">
                  <a:solidFill>
                    <a:sysClr val="windowText" lastClr="000000"/>
                  </a:solidFill>
                </a:rPr>
                <a:t>情報活用能力</a:t>
              </a:r>
            </a:p>
          </p:txBody>
        </p:sp>
        <p:sp>
          <p:nvSpPr>
            <p:cNvPr id="18" name="テキスト ボックス 17">
              <a:extLst>
                <a:ext uri="{FF2B5EF4-FFF2-40B4-BE49-F238E27FC236}">
                  <a16:creationId xmlns:a16="http://schemas.microsoft.com/office/drawing/2014/main" id="{201C41DB-6240-5756-33BC-755929240DA4}"/>
                </a:ext>
              </a:extLst>
            </p:cNvPr>
            <p:cNvSpPr txBox="1"/>
            <p:nvPr/>
          </p:nvSpPr>
          <p:spPr>
            <a:xfrm>
              <a:off x="7968208" y="4077072"/>
              <a:ext cx="2232248" cy="369332"/>
            </a:xfrm>
            <a:prstGeom prst="rect">
              <a:avLst/>
            </a:prstGeom>
            <a:noFill/>
          </p:spPr>
          <p:txBody>
            <a:bodyPr wrap="square" rtlCol="0">
              <a:spAutoFit/>
            </a:bodyPr>
            <a:lstStyle/>
            <a:p>
              <a:pPr algn="ctr"/>
              <a:r>
                <a:rPr kumimoji="1" lang="en-US" altLang="ja-JP" dirty="0">
                  <a:latin typeface="UD デジタル 教科書体 NK-R" panose="02020400000000000000" pitchFamily="18" charset="-128"/>
                  <a:ea typeface="UD デジタル 教科書体 NK-R" panose="02020400000000000000" pitchFamily="18" charset="-128"/>
                </a:rPr>
                <a:t>(</a:t>
              </a:r>
              <a:r>
                <a:rPr kumimoji="1" lang="ja-JP" altLang="en-US" dirty="0">
                  <a:latin typeface="UD デジタル 教科書体 NK-R" panose="02020400000000000000" pitchFamily="18" charset="-128"/>
                  <a:ea typeface="UD デジタル 教科書体 NK-R" panose="02020400000000000000" pitchFamily="18" charset="-128"/>
                </a:rPr>
                <a:t>情報モラルを含む</a:t>
              </a:r>
              <a:r>
                <a:rPr kumimoji="1" lang="en-US" altLang="ja-JP" dirty="0">
                  <a:latin typeface="UD デジタル 教科書体 NK-R" panose="02020400000000000000" pitchFamily="18" charset="-128"/>
                  <a:ea typeface="UD デジタル 教科書体 NK-R" panose="02020400000000000000" pitchFamily="18" charset="-128"/>
                </a:rPr>
                <a:t>)</a:t>
              </a:r>
              <a:endParaRPr kumimoji="1" lang="ja-JP" altLang="en-US" dirty="0">
                <a:latin typeface="UD デジタル 教科書体 NK-R" panose="02020400000000000000" pitchFamily="18" charset="-128"/>
                <a:ea typeface="UD デジタル 教科書体 NK-R" panose="02020400000000000000" pitchFamily="18" charset="-128"/>
              </a:endParaRPr>
            </a:p>
          </p:txBody>
        </p:sp>
      </p:grpSp>
      <p:sp>
        <p:nvSpPr>
          <p:cNvPr id="2" name="タイトル 1">
            <a:extLst>
              <a:ext uri="{FF2B5EF4-FFF2-40B4-BE49-F238E27FC236}">
                <a16:creationId xmlns:a16="http://schemas.microsoft.com/office/drawing/2014/main" id="{A3F8618A-1F0A-569F-366F-EF6832034BD5}"/>
              </a:ext>
            </a:extLst>
          </p:cNvPr>
          <p:cNvSpPr>
            <a:spLocks noGrp="1"/>
          </p:cNvSpPr>
          <p:nvPr>
            <p:ph type="title"/>
          </p:nvPr>
        </p:nvSpPr>
        <p:spPr>
          <a:xfrm>
            <a:off x="234926" y="248649"/>
            <a:ext cx="11700400" cy="794794"/>
          </a:xfrm>
          <a:effectLst/>
        </p:spPr>
        <p:txBody>
          <a:bodyPr/>
          <a:lstStyle/>
          <a:p>
            <a:r>
              <a:rPr kumimoji="1" lang="ja-JP" altLang="en-US" sz="4400" dirty="0">
                <a:latin typeface="+mj-ea"/>
                <a:ea typeface="+mj-ea"/>
              </a:rPr>
              <a:t>総則　第２ 教育課程の編成</a:t>
            </a:r>
          </a:p>
        </p:txBody>
      </p:sp>
      <p:sp>
        <p:nvSpPr>
          <p:cNvPr id="3" name="コンテンツ プレースホルダー 2">
            <a:extLst>
              <a:ext uri="{FF2B5EF4-FFF2-40B4-BE49-F238E27FC236}">
                <a16:creationId xmlns:a16="http://schemas.microsoft.com/office/drawing/2014/main" id="{C971A628-7D1C-683E-B3C0-CEAD4CA60C7E}"/>
              </a:ext>
            </a:extLst>
          </p:cNvPr>
          <p:cNvSpPr>
            <a:spLocks noGrp="1"/>
          </p:cNvSpPr>
          <p:nvPr>
            <p:ph idx="1"/>
          </p:nvPr>
        </p:nvSpPr>
        <p:spPr>
          <a:xfrm>
            <a:off x="536158" y="1992990"/>
            <a:ext cx="5544616" cy="1083897"/>
          </a:xfrm>
        </p:spPr>
        <p:txBody>
          <a:bodyPr/>
          <a:lstStyle/>
          <a:p>
            <a:pPr marL="0" indent="0">
              <a:buNone/>
            </a:pPr>
            <a:r>
              <a:rPr lang="ja-JP" altLang="en-US" sz="2800" dirty="0">
                <a:latin typeface="+mn-ea"/>
                <a:ea typeface="+mn-ea"/>
              </a:rPr>
              <a:t>２</a:t>
            </a:r>
            <a:r>
              <a:rPr lang="en-US" altLang="ja-JP" sz="2800" dirty="0">
                <a:latin typeface="+mn-ea"/>
                <a:ea typeface="+mn-ea"/>
              </a:rPr>
              <a:t>.</a:t>
            </a:r>
            <a:r>
              <a:rPr lang="ja-JP" altLang="en-US" sz="2800" dirty="0">
                <a:latin typeface="+mn-ea"/>
                <a:ea typeface="+mn-ea"/>
              </a:rPr>
              <a:t>教科等横断的な視点に立った</a:t>
            </a:r>
            <a:endParaRPr lang="en-US" altLang="ja-JP" sz="2800" dirty="0">
              <a:latin typeface="+mn-ea"/>
              <a:ea typeface="+mn-ea"/>
            </a:endParaRPr>
          </a:p>
          <a:p>
            <a:pPr marL="0" indent="0">
              <a:buNone/>
            </a:pPr>
            <a:r>
              <a:rPr lang="ja-JP" altLang="en-US" sz="2800" dirty="0">
                <a:latin typeface="+mn-ea"/>
                <a:ea typeface="+mn-ea"/>
              </a:rPr>
              <a:t>　 資質・能力の育成</a:t>
            </a:r>
          </a:p>
        </p:txBody>
      </p:sp>
      <p:grpSp>
        <p:nvGrpSpPr>
          <p:cNvPr id="16" name="グループ化 15">
            <a:extLst>
              <a:ext uri="{FF2B5EF4-FFF2-40B4-BE49-F238E27FC236}">
                <a16:creationId xmlns:a16="http://schemas.microsoft.com/office/drawing/2014/main" id="{0DE5DE7A-FC16-82DC-E1DC-9C7FBAE05BE2}"/>
              </a:ext>
            </a:extLst>
          </p:cNvPr>
          <p:cNvGrpSpPr/>
          <p:nvPr/>
        </p:nvGrpSpPr>
        <p:grpSpPr>
          <a:xfrm>
            <a:off x="708907" y="1296557"/>
            <a:ext cx="3683522" cy="527254"/>
            <a:chOff x="0" y="1206027"/>
            <a:chExt cx="2979585" cy="527254"/>
          </a:xfrm>
        </p:grpSpPr>
        <p:sp>
          <p:nvSpPr>
            <p:cNvPr id="8" name="正方形/長方形 7">
              <a:extLst>
                <a:ext uri="{FF2B5EF4-FFF2-40B4-BE49-F238E27FC236}">
                  <a16:creationId xmlns:a16="http://schemas.microsoft.com/office/drawing/2014/main" id="{A78231EC-19D9-B7AD-79BD-44243080C6D8}"/>
                </a:ext>
              </a:extLst>
            </p:cNvPr>
            <p:cNvSpPr/>
            <p:nvPr/>
          </p:nvSpPr>
          <p:spPr>
            <a:xfrm>
              <a:off x="0" y="1206027"/>
              <a:ext cx="2979585" cy="527254"/>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 name="テキスト ボックス 3">
              <a:extLst>
                <a:ext uri="{FF2B5EF4-FFF2-40B4-BE49-F238E27FC236}">
                  <a16:creationId xmlns:a16="http://schemas.microsoft.com/office/drawing/2014/main" id="{486153E2-D801-C50B-B643-90C259A85B4E}"/>
                </a:ext>
              </a:extLst>
            </p:cNvPr>
            <p:cNvSpPr txBox="1"/>
            <p:nvPr/>
          </p:nvSpPr>
          <p:spPr>
            <a:xfrm>
              <a:off x="262111" y="1289365"/>
              <a:ext cx="2455362" cy="400110"/>
            </a:xfrm>
            <a:prstGeom prst="rect">
              <a:avLst/>
            </a:prstGeom>
            <a:noFill/>
          </p:spPr>
          <p:txBody>
            <a:bodyPr wrap="square" rtlCol="0">
              <a:spAutoFit/>
            </a:bodyPr>
            <a:lstStyle/>
            <a:p>
              <a:r>
                <a:rPr lang="ja-JP" altLang="en-US" sz="2000" b="1" dirty="0"/>
                <a:t>小学校学習指導要領より</a:t>
              </a:r>
            </a:p>
          </p:txBody>
        </p:sp>
      </p:grpSp>
      <p:sp>
        <p:nvSpPr>
          <p:cNvPr id="7" name="テキスト ボックス 6">
            <a:extLst>
              <a:ext uri="{FF2B5EF4-FFF2-40B4-BE49-F238E27FC236}">
                <a16:creationId xmlns:a16="http://schemas.microsoft.com/office/drawing/2014/main" id="{950F656D-3E4F-A617-1845-35E908867DC3}"/>
              </a:ext>
            </a:extLst>
          </p:cNvPr>
          <p:cNvSpPr txBox="1"/>
          <p:nvPr/>
        </p:nvSpPr>
        <p:spPr>
          <a:xfrm>
            <a:off x="656856" y="3246066"/>
            <a:ext cx="5439144" cy="2246769"/>
          </a:xfrm>
          <a:prstGeom prst="rect">
            <a:avLst/>
          </a:prstGeom>
          <a:noFill/>
        </p:spPr>
        <p:txBody>
          <a:bodyPr wrap="square" rtlCol="0">
            <a:spAutoFit/>
          </a:bodyPr>
          <a:lstStyle/>
          <a:p>
            <a:r>
              <a:rPr lang="en-US" altLang="ja-JP" sz="2000" dirty="0"/>
              <a:t>(</a:t>
            </a:r>
            <a:r>
              <a:rPr lang="ja-JP" altLang="en-US" sz="2000" dirty="0"/>
              <a:t>１</a:t>
            </a:r>
            <a:r>
              <a:rPr lang="en-US" altLang="ja-JP" sz="2000" dirty="0"/>
              <a:t>)</a:t>
            </a:r>
            <a:r>
              <a:rPr lang="ja-JP" altLang="en-US" sz="2000" dirty="0"/>
              <a:t>各学校においては，児童の発達の段階を考慮し，言語能力，</a:t>
            </a:r>
            <a:r>
              <a:rPr lang="ja-JP" altLang="en-US" sz="2000" dirty="0">
                <a:solidFill>
                  <a:srgbClr val="FF0000"/>
                </a:solidFill>
              </a:rPr>
              <a:t>情報活用能力 （情報モラルを含む。）</a:t>
            </a:r>
            <a:r>
              <a:rPr lang="ja-JP" altLang="en-US" sz="2000" dirty="0"/>
              <a:t>，問題発見・解決能力等の学習の基盤となる資質・能力を育成していくことができるよう，各教科等の特質を生かし，教科等横断的な視点から教育課程の編成を図るものとする。</a:t>
            </a:r>
          </a:p>
        </p:txBody>
      </p:sp>
      <p:grpSp>
        <p:nvGrpSpPr>
          <p:cNvPr id="5" name="グループ化 4">
            <a:extLst>
              <a:ext uri="{FF2B5EF4-FFF2-40B4-BE49-F238E27FC236}">
                <a16:creationId xmlns:a16="http://schemas.microsoft.com/office/drawing/2014/main" id="{B8A44F0F-986C-5FD7-B4AA-BAC3CAD91E0B}"/>
              </a:ext>
            </a:extLst>
          </p:cNvPr>
          <p:cNvGrpSpPr/>
          <p:nvPr/>
        </p:nvGrpSpPr>
        <p:grpSpPr>
          <a:xfrm>
            <a:off x="8190545" y="4452749"/>
            <a:ext cx="1804948" cy="1792237"/>
            <a:chOff x="6219325" y="4905775"/>
            <a:chExt cx="1453599" cy="1443363"/>
          </a:xfrm>
        </p:grpSpPr>
        <p:sp>
          <p:nvSpPr>
            <p:cNvPr id="9" name="楕円 8">
              <a:extLst>
                <a:ext uri="{FF2B5EF4-FFF2-40B4-BE49-F238E27FC236}">
                  <a16:creationId xmlns:a16="http://schemas.microsoft.com/office/drawing/2014/main" id="{B36CE9E6-2E13-9B53-34AE-00816D2D24C2}"/>
                </a:ext>
              </a:extLst>
            </p:cNvPr>
            <p:cNvSpPr/>
            <p:nvPr/>
          </p:nvSpPr>
          <p:spPr>
            <a:xfrm>
              <a:off x="6229560" y="4905775"/>
              <a:ext cx="1443364" cy="1443363"/>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 name="テキスト ボックス 9">
              <a:extLst>
                <a:ext uri="{FF2B5EF4-FFF2-40B4-BE49-F238E27FC236}">
                  <a16:creationId xmlns:a16="http://schemas.microsoft.com/office/drawing/2014/main" id="{653ED0E6-1967-E37A-2C33-45BD05CB5E20}"/>
                </a:ext>
              </a:extLst>
            </p:cNvPr>
            <p:cNvSpPr txBox="1"/>
            <p:nvPr/>
          </p:nvSpPr>
          <p:spPr>
            <a:xfrm>
              <a:off x="6219325" y="5445224"/>
              <a:ext cx="1443364" cy="403208"/>
            </a:xfrm>
            <a:prstGeom prst="rect">
              <a:avLst/>
            </a:prstGeom>
            <a:noFill/>
          </p:spPr>
          <p:txBody>
            <a:bodyPr wrap="square" rtlCol="0">
              <a:spAutoFit/>
            </a:bodyPr>
            <a:lstStyle/>
            <a:p>
              <a:pPr algn="ctr"/>
              <a:r>
                <a:rPr lang="ja-JP" altLang="en-US" sz="2400" dirty="0"/>
                <a:t>言語能力</a:t>
              </a:r>
            </a:p>
          </p:txBody>
        </p:sp>
      </p:grpSp>
    </p:spTree>
    <p:extLst>
      <p:ext uri="{BB962C8B-B14F-4D97-AF65-F5344CB8AC3E}">
        <p14:creationId xmlns:p14="http://schemas.microsoft.com/office/powerpoint/2010/main" val="888516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build="p"/>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E5D5C3-1065-91D0-72F4-FB2904E53B2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C0BF53C-1BD4-DB20-E76C-CAE6917C57DF}"/>
              </a:ext>
            </a:extLst>
          </p:cNvPr>
          <p:cNvSpPr txBox="1">
            <a:spLocks/>
          </p:cNvSpPr>
          <p:nvPr/>
        </p:nvSpPr>
        <p:spPr bwMode="auto">
          <a:xfrm>
            <a:off x="767408" y="471925"/>
            <a:ext cx="8676456" cy="692039"/>
          </a:xfrm>
          <a:prstGeom prst="rect">
            <a:avLst/>
          </a:prstGeom>
          <a:noFill/>
          <a:ln w="9525">
            <a:noFill/>
            <a:miter lim="800000"/>
          </a:ln>
          <a:effectLst/>
          <a:scene3d>
            <a:camera prst="orthographicFront"/>
            <a:lightRig rig="threePt" dir="t"/>
          </a:scene3d>
          <a:sp3d>
            <a:bevelT/>
          </a:sp3d>
        </p:spPr>
        <p:txBody>
          <a:bodyPr vert="horz" wrap="square" lIns="0" tIns="0" rIns="0" bIns="0" numCol="1" anchor="ctr" anchorCtr="0" compatLnSpc="1">
            <a:normAutofit/>
          </a:bodyPr>
          <a:lstStyle>
            <a:lvl1pPr algn="l" rtl="0" eaLnBrk="1" fontAlgn="base" hangingPunct="1">
              <a:spcBef>
                <a:spcPct val="0"/>
              </a:spcBef>
              <a:spcAft>
                <a:spcPct val="0"/>
              </a:spcAft>
              <a:defRPr kumimoji="1" sz="3600">
                <a:solidFill>
                  <a:srgbClr val="000080"/>
                </a:solidFill>
                <a:latin typeface="UD デジタル 教科書体 NK-B" panose="02020700000000000000" pitchFamily="18" charset="-128"/>
                <a:ea typeface="UD デジタル 教科書体 NK-B" panose="02020700000000000000" pitchFamily="18" charset="-128"/>
                <a:cs typeface="+mj-cs"/>
              </a:defRPr>
            </a:lvl1pPr>
            <a:lvl2pPr algn="l" rtl="0" eaLnBrk="1" fontAlgn="base" hangingPunct="1">
              <a:spcBef>
                <a:spcPct val="0"/>
              </a:spcBef>
              <a:spcAft>
                <a:spcPct val="0"/>
              </a:spcAft>
              <a:defRPr kumimoji="1" sz="3600">
                <a:solidFill>
                  <a:srgbClr val="000080"/>
                </a:solidFill>
                <a:latin typeface="HGP創英角ﾎﾟｯﾌﾟ体" panose="040B0A00000000000000" pitchFamily="50" charset="-128"/>
                <a:ea typeface="HGP創英角ﾎﾟｯﾌﾟ体" panose="040B0A00000000000000" pitchFamily="50" charset="-128"/>
              </a:defRPr>
            </a:lvl2pPr>
            <a:lvl3pPr algn="l" rtl="0" eaLnBrk="1" fontAlgn="base" hangingPunct="1">
              <a:spcBef>
                <a:spcPct val="0"/>
              </a:spcBef>
              <a:spcAft>
                <a:spcPct val="0"/>
              </a:spcAft>
              <a:defRPr kumimoji="1" sz="3600">
                <a:solidFill>
                  <a:srgbClr val="000080"/>
                </a:solidFill>
                <a:latin typeface="HGP創英角ﾎﾟｯﾌﾟ体" panose="040B0A00000000000000" pitchFamily="50" charset="-128"/>
                <a:ea typeface="HGP創英角ﾎﾟｯﾌﾟ体" panose="040B0A00000000000000" pitchFamily="50" charset="-128"/>
              </a:defRPr>
            </a:lvl3pPr>
            <a:lvl4pPr algn="l" rtl="0" eaLnBrk="1" fontAlgn="base" hangingPunct="1">
              <a:spcBef>
                <a:spcPct val="0"/>
              </a:spcBef>
              <a:spcAft>
                <a:spcPct val="0"/>
              </a:spcAft>
              <a:defRPr kumimoji="1" sz="3600">
                <a:solidFill>
                  <a:srgbClr val="000080"/>
                </a:solidFill>
                <a:latin typeface="HGP創英角ﾎﾟｯﾌﾟ体" panose="040B0A00000000000000" pitchFamily="50" charset="-128"/>
                <a:ea typeface="HGP創英角ﾎﾟｯﾌﾟ体" panose="040B0A00000000000000" pitchFamily="50" charset="-128"/>
              </a:defRPr>
            </a:lvl4pPr>
            <a:lvl5pPr algn="l" rtl="0" eaLnBrk="1" fontAlgn="base" hangingPunct="1">
              <a:spcBef>
                <a:spcPct val="0"/>
              </a:spcBef>
              <a:spcAft>
                <a:spcPct val="0"/>
              </a:spcAft>
              <a:defRPr kumimoji="1" sz="3600">
                <a:solidFill>
                  <a:srgbClr val="000080"/>
                </a:solidFill>
                <a:latin typeface="HGP創英角ﾎﾟｯﾌﾟ体" panose="040B0A00000000000000" pitchFamily="50" charset="-128"/>
                <a:ea typeface="HGP創英角ﾎﾟｯﾌﾟ体" panose="040B0A00000000000000" pitchFamily="50" charset="-128"/>
              </a:defRPr>
            </a:lvl5pPr>
            <a:lvl6pPr marL="457200" algn="l" rtl="0" eaLnBrk="1" fontAlgn="base" hangingPunct="1">
              <a:spcBef>
                <a:spcPct val="0"/>
              </a:spcBef>
              <a:spcAft>
                <a:spcPct val="0"/>
              </a:spcAft>
              <a:defRPr kumimoji="1" sz="3600">
                <a:solidFill>
                  <a:srgbClr val="000080"/>
                </a:solidFill>
                <a:latin typeface="HGP創英角ﾎﾟｯﾌﾟ体" panose="040B0A00000000000000" pitchFamily="50" charset="-128"/>
                <a:ea typeface="HGP創英角ﾎﾟｯﾌﾟ体" panose="040B0A00000000000000" pitchFamily="50" charset="-128"/>
              </a:defRPr>
            </a:lvl6pPr>
            <a:lvl7pPr marL="914400" algn="l" rtl="0" eaLnBrk="1" fontAlgn="base" hangingPunct="1">
              <a:spcBef>
                <a:spcPct val="0"/>
              </a:spcBef>
              <a:spcAft>
                <a:spcPct val="0"/>
              </a:spcAft>
              <a:defRPr kumimoji="1" sz="3600">
                <a:solidFill>
                  <a:srgbClr val="000080"/>
                </a:solidFill>
                <a:latin typeface="HGP創英角ﾎﾟｯﾌﾟ体" panose="040B0A00000000000000" pitchFamily="50" charset="-128"/>
                <a:ea typeface="HGP創英角ﾎﾟｯﾌﾟ体" panose="040B0A00000000000000" pitchFamily="50" charset="-128"/>
              </a:defRPr>
            </a:lvl7pPr>
            <a:lvl8pPr marL="1371600" algn="l" rtl="0" eaLnBrk="1" fontAlgn="base" hangingPunct="1">
              <a:spcBef>
                <a:spcPct val="0"/>
              </a:spcBef>
              <a:spcAft>
                <a:spcPct val="0"/>
              </a:spcAft>
              <a:defRPr kumimoji="1" sz="3600">
                <a:solidFill>
                  <a:srgbClr val="000080"/>
                </a:solidFill>
                <a:latin typeface="HGP創英角ﾎﾟｯﾌﾟ体" panose="040B0A00000000000000" pitchFamily="50" charset="-128"/>
                <a:ea typeface="HGP創英角ﾎﾟｯﾌﾟ体" panose="040B0A00000000000000" pitchFamily="50" charset="-128"/>
              </a:defRPr>
            </a:lvl8pPr>
            <a:lvl9pPr marL="1828800" algn="l" rtl="0" eaLnBrk="1" fontAlgn="base" hangingPunct="1">
              <a:spcBef>
                <a:spcPct val="0"/>
              </a:spcBef>
              <a:spcAft>
                <a:spcPct val="0"/>
              </a:spcAft>
              <a:defRPr kumimoji="1" sz="3600">
                <a:solidFill>
                  <a:srgbClr val="000080"/>
                </a:solidFill>
                <a:latin typeface="HGP創英角ﾎﾟｯﾌﾟ体" panose="040B0A00000000000000" pitchFamily="50" charset="-128"/>
                <a:ea typeface="HGP創英角ﾎﾟｯﾌﾟ体" panose="040B0A00000000000000" pitchFamily="50" charset="-128"/>
              </a:defRPr>
            </a:lvl9pPr>
          </a:lstStyle>
          <a:p>
            <a:r>
              <a:rPr lang="ja-JP" altLang="en-US" sz="4400" kern="0" dirty="0">
                <a:solidFill>
                  <a:schemeClr val="tx1"/>
                </a:solidFill>
                <a:latin typeface="UD デジタル 教科書体 NP-B" panose="02020700000000000000" pitchFamily="18" charset="-128"/>
                <a:ea typeface="UD デジタル 教科書体 NP-B" panose="02020700000000000000" pitchFamily="18" charset="-128"/>
              </a:rPr>
              <a:t>情報活用能力</a:t>
            </a:r>
          </a:p>
        </p:txBody>
      </p:sp>
      <p:sp>
        <p:nvSpPr>
          <p:cNvPr id="11" name="矢印: 下 10">
            <a:extLst>
              <a:ext uri="{FF2B5EF4-FFF2-40B4-BE49-F238E27FC236}">
                <a16:creationId xmlns:a16="http://schemas.microsoft.com/office/drawing/2014/main" id="{D0F4629A-278B-6E0E-2DA3-DD02AAFBDE65}"/>
              </a:ext>
            </a:extLst>
          </p:cNvPr>
          <p:cNvSpPr/>
          <p:nvPr/>
        </p:nvSpPr>
        <p:spPr>
          <a:xfrm>
            <a:off x="5735960" y="4150164"/>
            <a:ext cx="720080" cy="517162"/>
          </a:xfrm>
          <a:prstGeom prst="downArrow">
            <a:avLst>
              <a:gd name="adj1" fmla="val 64939"/>
              <a:gd name="adj2"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2" name="テキスト ボックス 11">
            <a:extLst>
              <a:ext uri="{FF2B5EF4-FFF2-40B4-BE49-F238E27FC236}">
                <a16:creationId xmlns:a16="http://schemas.microsoft.com/office/drawing/2014/main" id="{C3EEF993-D598-CDB4-432C-A4AD9D07FB11}"/>
              </a:ext>
            </a:extLst>
          </p:cNvPr>
          <p:cNvSpPr txBox="1"/>
          <p:nvPr/>
        </p:nvSpPr>
        <p:spPr>
          <a:xfrm>
            <a:off x="4966338" y="3734958"/>
            <a:ext cx="2259324" cy="369332"/>
          </a:xfrm>
          <a:prstGeom prst="rect">
            <a:avLst/>
          </a:prstGeom>
          <a:noFill/>
        </p:spPr>
        <p:txBody>
          <a:bodyPr wrap="square" rtlCol="0">
            <a:spAutoFit/>
          </a:bodyPr>
          <a:lstStyle/>
          <a:p>
            <a:pPr algn="ctr"/>
            <a:r>
              <a:rPr lang="ja-JP" altLang="en-US" dirty="0">
                <a:latin typeface="BIZ UDゴシック" panose="020B0400000000000000" pitchFamily="49" charset="-128"/>
                <a:ea typeface="BIZ UDゴシック" panose="020B0400000000000000" pitchFamily="49" charset="-128"/>
              </a:rPr>
              <a:t>これらを目指す背景</a:t>
            </a:r>
          </a:p>
        </p:txBody>
      </p:sp>
      <p:grpSp>
        <p:nvGrpSpPr>
          <p:cNvPr id="15" name="グループ化 14">
            <a:extLst>
              <a:ext uri="{FF2B5EF4-FFF2-40B4-BE49-F238E27FC236}">
                <a16:creationId xmlns:a16="http://schemas.microsoft.com/office/drawing/2014/main" id="{2FA764CE-0EEE-24EC-E4FA-EE93DC9AD872}"/>
              </a:ext>
            </a:extLst>
          </p:cNvPr>
          <p:cNvGrpSpPr/>
          <p:nvPr/>
        </p:nvGrpSpPr>
        <p:grpSpPr>
          <a:xfrm>
            <a:off x="3467708" y="4862083"/>
            <a:ext cx="5256584" cy="1500132"/>
            <a:chOff x="1943708" y="4701774"/>
            <a:chExt cx="5256584" cy="1500132"/>
          </a:xfrm>
        </p:grpSpPr>
        <p:sp>
          <p:nvSpPr>
            <p:cNvPr id="9" name="Rectangle 3">
              <a:extLst>
                <a:ext uri="{FF2B5EF4-FFF2-40B4-BE49-F238E27FC236}">
                  <a16:creationId xmlns:a16="http://schemas.microsoft.com/office/drawing/2014/main" id="{0E519776-4448-1493-924E-9118F885767E}"/>
                </a:ext>
              </a:extLst>
            </p:cNvPr>
            <p:cNvSpPr txBox="1">
              <a:spLocks noChangeArrowheads="1"/>
            </p:cNvSpPr>
            <p:nvPr/>
          </p:nvSpPr>
          <p:spPr bwMode="auto">
            <a:xfrm>
              <a:off x="1943708" y="5457420"/>
              <a:ext cx="5256584" cy="744486"/>
            </a:xfrm>
            <a:prstGeom prst="rect">
              <a:avLst/>
            </a:prstGeom>
            <a:noFill/>
            <a:ln w="9525">
              <a:noFill/>
              <a:miter lim="800000"/>
            </a:ln>
            <a:effectLst/>
          </p:spPr>
          <p:txBody>
            <a:bodyPr vert="horz" wrap="square" lIns="0" tIns="0" rIns="0" bIns="0" numCol="1" anchor="t" anchorCtr="0" compatLnSpc="1"/>
            <a:lstStyle>
              <a:lvl1pPr marL="342900" indent="-342900" algn="l" defTabSz="719455" rtl="0" eaLnBrk="1" fontAlgn="base" hangingPunct="1">
                <a:spcBef>
                  <a:spcPts val="0"/>
                </a:spcBef>
                <a:spcAft>
                  <a:spcPct val="0"/>
                </a:spcAft>
                <a:buClr>
                  <a:schemeClr val="bg2"/>
                </a:buClr>
                <a:buSzPct val="75000"/>
                <a:buFont typeface="Wingdings" panose="05000000000000000000" pitchFamily="2" charset="2"/>
                <a:buChar char="u"/>
                <a:defRPr kumimoji="1" sz="3200">
                  <a:solidFill>
                    <a:schemeClr val="tx1"/>
                  </a:solidFill>
                  <a:latin typeface="UD デジタル 教科書体 NK-B" panose="02020700000000000000" pitchFamily="18" charset="-128"/>
                  <a:ea typeface="UD デジタル 教科書体 NK-B" panose="02020700000000000000" pitchFamily="18" charset="-128"/>
                  <a:cs typeface="+mn-cs"/>
                </a:defRPr>
              </a:lvl1pPr>
              <a:lvl2pPr marL="742950" indent="-285750" algn="l" defTabSz="719455" rtl="0" eaLnBrk="1" fontAlgn="base" hangingPunct="1">
                <a:spcBef>
                  <a:spcPts val="0"/>
                </a:spcBef>
                <a:spcAft>
                  <a:spcPct val="0"/>
                </a:spcAft>
                <a:buClr>
                  <a:schemeClr val="accent2"/>
                </a:buClr>
                <a:buSzPct val="80000"/>
                <a:buFont typeface="Wingdings" panose="05000000000000000000" pitchFamily="2" charset="2"/>
                <a:buChar char="u"/>
                <a:defRPr kumimoji="1" sz="2800">
                  <a:solidFill>
                    <a:schemeClr val="tx1"/>
                  </a:solidFill>
                  <a:latin typeface="UD デジタル 教科書体 NK-B" panose="02020700000000000000" pitchFamily="18" charset="-128"/>
                  <a:ea typeface="UD デジタル 教科書体 NK-B" panose="02020700000000000000" pitchFamily="18" charset="-128"/>
                </a:defRPr>
              </a:lvl2pPr>
              <a:lvl3pPr marL="1143000" indent="-228600" algn="l" defTabSz="719455" rtl="0" eaLnBrk="1" fontAlgn="base" hangingPunct="1">
                <a:spcBef>
                  <a:spcPts val="0"/>
                </a:spcBef>
                <a:spcAft>
                  <a:spcPct val="0"/>
                </a:spcAft>
                <a:buClr>
                  <a:schemeClr val="bg2"/>
                </a:buClr>
                <a:buSzPct val="65000"/>
                <a:buFont typeface="Wingdings" panose="05000000000000000000" pitchFamily="2" charset="2"/>
                <a:buChar char="u"/>
                <a:defRPr kumimoji="1" sz="2400">
                  <a:solidFill>
                    <a:schemeClr val="tx1"/>
                  </a:solidFill>
                  <a:latin typeface="UD デジタル 教科書体 NK-B" panose="02020700000000000000" pitchFamily="18" charset="-128"/>
                  <a:ea typeface="UD デジタル 教科書体 NK-B" panose="02020700000000000000" pitchFamily="18" charset="-128"/>
                </a:defRPr>
              </a:lvl3pPr>
              <a:lvl4pPr marL="1600200" indent="-228600" algn="l" defTabSz="719455" rtl="0" eaLnBrk="1" fontAlgn="base" hangingPunct="1">
                <a:spcBef>
                  <a:spcPts val="0"/>
                </a:spcBef>
                <a:spcAft>
                  <a:spcPct val="0"/>
                </a:spcAft>
                <a:buClr>
                  <a:schemeClr val="accent2"/>
                </a:buClr>
                <a:buSzPct val="70000"/>
                <a:buFont typeface="Wingdings" panose="05000000000000000000" pitchFamily="2" charset="2"/>
                <a:buChar char="u"/>
                <a:defRPr kumimoji="1" sz="2000">
                  <a:solidFill>
                    <a:schemeClr val="tx1"/>
                  </a:solidFill>
                  <a:latin typeface="UD デジタル 教科書体 NK-B" panose="02020700000000000000" pitchFamily="18" charset="-128"/>
                  <a:ea typeface="UD デジタル 教科書体 NK-B" panose="02020700000000000000" pitchFamily="18" charset="-128"/>
                </a:defRPr>
              </a:lvl4pPr>
              <a:lvl5pPr marL="2057400" indent="-228600" algn="l" defTabSz="719455" rtl="0" eaLnBrk="1" fontAlgn="base" hangingPunct="1">
                <a:spcBef>
                  <a:spcPts val="0"/>
                </a:spcBef>
                <a:spcAft>
                  <a:spcPct val="0"/>
                </a:spcAft>
                <a:buClr>
                  <a:schemeClr val="bg2"/>
                </a:buClr>
                <a:buFont typeface="Wingdings" panose="05000000000000000000" pitchFamily="2" charset="2"/>
                <a:buChar char="u"/>
                <a:defRPr kumimoji="1" sz="2000">
                  <a:solidFill>
                    <a:schemeClr val="tx1"/>
                  </a:solidFill>
                  <a:latin typeface="UD デジタル 教科書体 NK-B" panose="02020700000000000000" pitchFamily="18" charset="-128"/>
                  <a:ea typeface="UD デジタル 教科書体 NK-B" panose="02020700000000000000" pitchFamily="18" charset="-128"/>
                </a:defRPr>
              </a:lvl5pPr>
              <a:lvl6pPr marL="2514600" indent="-228600" algn="l" rtl="0" eaLnBrk="1" fontAlgn="base" hangingPunct="1">
                <a:spcBef>
                  <a:spcPct val="20000"/>
                </a:spcBef>
                <a:spcAft>
                  <a:spcPct val="0"/>
                </a:spcAft>
                <a:buClr>
                  <a:schemeClr val="bg2"/>
                </a:buClr>
                <a:buFont typeface="Wingdings" panose="05000000000000000000" pitchFamily="2" charset="2"/>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bg2"/>
                </a:buClr>
                <a:buFont typeface="Wingdings" panose="05000000000000000000" pitchFamily="2" charset="2"/>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bg2"/>
                </a:buClr>
                <a:buFont typeface="Wingdings" panose="05000000000000000000" pitchFamily="2" charset="2"/>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bg2"/>
                </a:buClr>
                <a:buFont typeface="Wingdings" panose="05000000000000000000" pitchFamily="2" charset="2"/>
                <a:buChar char="§"/>
                <a:defRPr kumimoji="1" sz="2000">
                  <a:solidFill>
                    <a:schemeClr val="tx1"/>
                  </a:solidFill>
                  <a:latin typeface="+mn-lt"/>
                  <a:ea typeface="+mn-ea"/>
                </a:defRPr>
              </a:lvl9pPr>
            </a:lstStyle>
            <a:p>
              <a:pPr marL="0" indent="0">
                <a:buNone/>
              </a:pPr>
              <a:r>
                <a:rPr lang="ja-JP" altLang="en-US" sz="2400" kern="0" dirty="0">
                  <a:latin typeface="BIZ UDゴシック" panose="020B0400000000000000" pitchFamily="49" charset="-128"/>
                  <a:ea typeface="BIZ UDゴシック" panose="020B0400000000000000" pitchFamily="49" charset="-128"/>
                </a:rPr>
                <a:t>・指示されたことを的確にこなす能力</a:t>
              </a:r>
              <a:endParaRPr lang="en-US" altLang="ja-JP" sz="2400" kern="0" dirty="0">
                <a:latin typeface="BIZ UDゴシック" panose="020B0400000000000000" pitchFamily="49" charset="-128"/>
                <a:ea typeface="BIZ UDゴシック" panose="020B0400000000000000" pitchFamily="49" charset="-128"/>
              </a:endParaRPr>
            </a:p>
            <a:p>
              <a:pPr marL="0" indent="0">
                <a:buNone/>
              </a:pPr>
              <a:r>
                <a:rPr lang="ja-JP" altLang="en-US" sz="2400" kern="0" dirty="0">
                  <a:latin typeface="BIZ UDゴシック" panose="020B0400000000000000" pitchFamily="49" charset="-128"/>
                  <a:ea typeface="BIZ UDゴシック" panose="020B0400000000000000" pitchFamily="49" charset="-128"/>
                </a:rPr>
                <a:t>・自ら判断し問題解決していく能力</a:t>
              </a:r>
              <a:endParaRPr lang="en-US" altLang="ja-JP" sz="2400" kern="0" dirty="0">
                <a:latin typeface="BIZ UDゴシック" panose="020B0400000000000000" pitchFamily="49" charset="-128"/>
                <a:ea typeface="BIZ UDゴシック" panose="020B0400000000000000" pitchFamily="49" charset="-128"/>
              </a:endParaRPr>
            </a:p>
          </p:txBody>
        </p:sp>
        <p:sp>
          <p:nvSpPr>
            <p:cNvPr id="13" name="テキスト ボックス 12">
              <a:extLst>
                <a:ext uri="{FF2B5EF4-FFF2-40B4-BE49-F238E27FC236}">
                  <a16:creationId xmlns:a16="http://schemas.microsoft.com/office/drawing/2014/main" id="{74DF8724-6096-6294-5231-CFE692FA0BA6}"/>
                </a:ext>
              </a:extLst>
            </p:cNvPr>
            <p:cNvSpPr txBox="1"/>
            <p:nvPr/>
          </p:nvSpPr>
          <p:spPr>
            <a:xfrm>
              <a:off x="2313312" y="4701774"/>
              <a:ext cx="4517376" cy="584775"/>
            </a:xfrm>
            <a:prstGeom prst="rect">
              <a:avLst/>
            </a:prstGeom>
            <a:solidFill>
              <a:schemeClr val="accent3">
                <a:lumMod val="75000"/>
              </a:schemeClr>
            </a:solidFill>
            <a:ln w="57150">
              <a:noFill/>
            </a:ln>
          </p:spPr>
          <p:txBody>
            <a:bodyPr wrap="square" rtlCol="0">
              <a:spAutoFit/>
            </a:bodyPr>
            <a:lstStyle/>
            <a:p>
              <a:pPr algn="ctr"/>
              <a:r>
                <a:rPr lang="ja-JP" altLang="en-US" sz="3200" dirty="0">
                  <a:solidFill>
                    <a:schemeClr val="bg1"/>
                  </a:solidFill>
                  <a:latin typeface="BIZ UDゴシック" panose="020B0400000000000000" pitchFamily="49" charset="-128"/>
                  <a:ea typeface="BIZ UDゴシック" panose="020B0400000000000000" pitchFamily="49" charset="-128"/>
                </a:rPr>
                <a:t>社会の変化への適応</a:t>
              </a:r>
            </a:p>
          </p:txBody>
        </p:sp>
      </p:grpSp>
      <p:grpSp>
        <p:nvGrpSpPr>
          <p:cNvPr id="14" name="グループ化 13">
            <a:extLst>
              <a:ext uri="{FF2B5EF4-FFF2-40B4-BE49-F238E27FC236}">
                <a16:creationId xmlns:a16="http://schemas.microsoft.com/office/drawing/2014/main" id="{00E3179F-6474-561B-BB7C-1DBCBB1D8F51}"/>
              </a:ext>
            </a:extLst>
          </p:cNvPr>
          <p:cNvGrpSpPr/>
          <p:nvPr/>
        </p:nvGrpSpPr>
        <p:grpSpPr>
          <a:xfrm>
            <a:off x="1127448" y="1230209"/>
            <a:ext cx="9937104" cy="2438503"/>
            <a:chOff x="-468560" y="846481"/>
            <a:chExt cx="9937104" cy="2438503"/>
          </a:xfrm>
        </p:grpSpPr>
        <p:sp>
          <p:nvSpPr>
            <p:cNvPr id="10" name="正方形/長方形 9">
              <a:extLst>
                <a:ext uri="{FF2B5EF4-FFF2-40B4-BE49-F238E27FC236}">
                  <a16:creationId xmlns:a16="http://schemas.microsoft.com/office/drawing/2014/main" id="{7CC534C8-518B-6CB3-79CB-C9E8A52BF772}"/>
                </a:ext>
              </a:extLst>
            </p:cNvPr>
            <p:cNvSpPr/>
            <p:nvPr/>
          </p:nvSpPr>
          <p:spPr>
            <a:xfrm>
              <a:off x="-468560" y="1100338"/>
              <a:ext cx="9937104" cy="2184646"/>
            </a:xfrm>
            <a:prstGeom prst="rect">
              <a:avLst/>
            </a:prstGeom>
            <a:noFill/>
            <a:ln w="57150">
              <a:solidFill>
                <a:schemeClr val="accent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latin typeface="BIZ UDゴシック" panose="020B0400000000000000" pitchFamily="49" charset="-128"/>
                <a:ea typeface="BIZ UDゴシック" panose="020B0400000000000000" pitchFamily="49" charset="-128"/>
              </a:endParaRPr>
            </a:p>
          </p:txBody>
        </p:sp>
        <p:grpSp>
          <p:nvGrpSpPr>
            <p:cNvPr id="6" name="グループ化 5">
              <a:extLst>
                <a:ext uri="{FF2B5EF4-FFF2-40B4-BE49-F238E27FC236}">
                  <a16:creationId xmlns:a16="http://schemas.microsoft.com/office/drawing/2014/main" id="{70404DFF-00F4-74F2-4BD6-7394E9D18F4A}"/>
                </a:ext>
              </a:extLst>
            </p:cNvPr>
            <p:cNvGrpSpPr/>
            <p:nvPr/>
          </p:nvGrpSpPr>
          <p:grpSpPr>
            <a:xfrm>
              <a:off x="-468560" y="846481"/>
              <a:ext cx="2979585" cy="527254"/>
              <a:chOff x="-864096" y="1206027"/>
              <a:chExt cx="2979585" cy="527254"/>
            </a:xfrm>
            <a:solidFill>
              <a:schemeClr val="bg2">
                <a:lumMod val="20000"/>
                <a:lumOff val="80000"/>
              </a:schemeClr>
            </a:solidFill>
          </p:grpSpPr>
          <p:sp>
            <p:nvSpPr>
              <p:cNvPr id="7" name="正方形/長方形 6">
                <a:extLst>
                  <a:ext uri="{FF2B5EF4-FFF2-40B4-BE49-F238E27FC236}">
                    <a16:creationId xmlns:a16="http://schemas.microsoft.com/office/drawing/2014/main" id="{96399361-8FEA-ACE4-9A37-1305FB2A46EC}"/>
                  </a:ext>
                </a:extLst>
              </p:cNvPr>
              <p:cNvSpPr/>
              <p:nvPr/>
            </p:nvSpPr>
            <p:spPr>
              <a:xfrm>
                <a:off x="-864096" y="1206027"/>
                <a:ext cx="2979585" cy="527254"/>
              </a:xfrm>
              <a:prstGeom prst="rect">
                <a:avLst/>
              </a:prstGeom>
              <a:solidFill>
                <a:schemeClr val="accent2">
                  <a:lumMod val="50000"/>
                </a:schemeClr>
              </a:solidFill>
              <a:ln w="57150">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latin typeface="BIZ UDゴシック" panose="020B0400000000000000" pitchFamily="49" charset="-128"/>
                  <a:ea typeface="BIZ UDゴシック" panose="020B0400000000000000" pitchFamily="49" charset="-128"/>
                </a:endParaRPr>
              </a:p>
            </p:txBody>
          </p:sp>
          <p:sp>
            <p:nvSpPr>
              <p:cNvPr id="8" name="テキスト ボックス 7">
                <a:extLst>
                  <a:ext uri="{FF2B5EF4-FFF2-40B4-BE49-F238E27FC236}">
                    <a16:creationId xmlns:a16="http://schemas.microsoft.com/office/drawing/2014/main" id="{5028BB37-4B36-C353-8DE6-3C47D48EF9F7}"/>
                  </a:ext>
                </a:extLst>
              </p:cNvPr>
              <p:cNvSpPr txBox="1"/>
              <p:nvPr/>
            </p:nvSpPr>
            <p:spPr>
              <a:xfrm>
                <a:off x="-864095" y="1238821"/>
                <a:ext cx="2979584" cy="461665"/>
              </a:xfrm>
              <a:prstGeom prst="rect">
                <a:avLst/>
              </a:prstGeom>
              <a:noFill/>
              <a:ln w="57150">
                <a:noFill/>
              </a:ln>
            </p:spPr>
            <p:txBody>
              <a:bodyPr wrap="square" rtlCol="0">
                <a:spAutoFit/>
              </a:bodyPr>
              <a:lstStyle/>
              <a:p>
                <a:pPr algn="ctr"/>
                <a:r>
                  <a:rPr lang="ja-JP" altLang="en-US" sz="2400" b="1" dirty="0">
                    <a:solidFill>
                      <a:schemeClr val="bg1"/>
                    </a:solidFill>
                    <a:latin typeface="BIZ UDゴシック" panose="020B0400000000000000" pitchFamily="49" charset="-128"/>
                    <a:ea typeface="BIZ UDゴシック" panose="020B0400000000000000" pitchFamily="49" charset="-128"/>
                  </a:rPr>
                  <a:t>文部科学省の定義</a:t>
                </a:r>
              </a:p>
            </p:txBody>
          </p:sp>
        </p:grpSp>
        <p:sp>
          <p:nvSpPr>
            <p:cNvPr id="3" name="テキスト ボックス 2">
              <a:extLst>
                <a:ext uri="{FF2B5EF4-FFF2-40B4-BE49-F238E27FC236}">
                  <a16:creationId xmlns:a16="http://schemas.microsoft.com/office/drawing/2014/main" id="{78F139FD-9170-136D-D953-9AFEA08146CC}"/>
                </a:ext>
              </a:extLst>
            </p:cNvPr>
            <p:cNvSpPr txBox="1"/>
            <p:nvPr/>
          </p:nvSpPr>
          <p:spPr>
            <a:xfrm>
              <a:off x="-108520" y="1484784"/>
              <a:ext cx="9289032" cy="1569660"/>
            </a:xfrm>
            <a:prstGeom prst="rect">
              <a:avLst/>
            </a:prstGeom>
            <a:noFill/>
          </p:spPr>
          <p:txBody>
            <a:bodyPr wrap="square" rtlCol="0">
              <a:spAutoFit/>
            </a:bodyPr>
            <a:lstStyle/>
            <a:p>
              <a:r>
                <a:rPr lang="ja-JP" altLang="en-US" sz="2400" dirty="0">
                  <a:latin typeface="BIZ UDゴシック" panose="020B0400000000000000" pitchFamily="49" charset="-128"/>
                  <a:ea typeface="BIZ UDゴシック" panose="020B0400000000000000" pitchFamily="49" charset="-128"/>
                </a:rPr>
                <a:t>「情報活用能力」は、世の中の様々な事象を情報とその結び付きとして捉え、</a:t>
              </a:r>
              <a:r>
                <a:rPr lang="ja-JP" altLang="en-US" sz="2400" dirty="0">
                  <a:solidFill>
                    <a:srgbClr val="00B0F0"/>
                  </a:solidFill>
                  <a:latin typeface="BIZ UDゴシック" panose="020B0400000000000000" pitchFamily="49" charset="-128"/>
                  <a:ea typeface="BIZ UDゴシック" panose="020B0400000000000000" pitchFamily="49" charset="-128"/>
                </a:rPr>
                <a:t>情報</a:t>
              </a:r>
              <a:r>
                <a:rPr lang="ja-JP" altLang="en-US" sz="2400" dirty="0">
                  <a:latin typeface="BIZ UDゴシック" panose="020B0400000000000000" pitchFamily="49" charset="-128"/>
                  <a:ea typeface="BIZ UDゴシック" panose="020B0400000000000000" pitchFamily="49" charset="-128"/>
                </a:rPr>
                <a:t>及び</a:t>
              </a:r>
              <a:r>
                <a:rPr lang="ja-JP" altLang="en-US" sz="2400" dirty="0">
                  <a:solidFill>
                    <a:srgbClr val="00B0F0"/>
                  </a:solidFill>
                  <a:latin typeface="BIZ UDゴシック" panose="020B0400000000000000" pitchFamily="49" charset="-128"/>
                  <a:ea typeface="BIZ UDゴシック" panose="020B0400000000000000" pitchFamily="49" charset="-128"/>
                </a:rPr>
                <a:t>情報技術</a:t>
              </a:r>
              <a:r>
                <a:rPr lang="ja-JP" altLang="en-US" sz="2400" dirty="0">
                  <a:latin typeface="BIZ UDゴシック" panose="020B0400000000000000" pitchFamily="49" charset="-128"/>
                  <a:ea typeface="BIZ UDゴシック" panose="020B0400000000000000" pitchFamily="49" charset="-128"/>
                </a:rPr>
                <a:t>を適切かつ効果的に活用して、</a:t>
              </a:r>
              <a:r>
                <a:rPr lang="ja-JP" altLang="en-US" sz="2400" dirty="0">
                  <a:solidFill>
                    <a:srgbClr val="C00000"/>
                  </a:solidFill>
                  <a:latin typeface="BIZ UDゴシック" panose="020B0400000000000000" pitchFamily="49" charset="-128"/>
                  <a:ea typeface="BIZ UDゴシック" panose="020B0400000000000000" pitchFamily="49" charset="-128"/>
                </a:rPr>
                <a:t>問題を発見・解決</a:t>
              </a:r>
              <a:r>
                <a:rPr lang="ja-JP" altLang="en-US" sz="2400" dirty="0">
                  <a:latin typeface="BIZ UDゴシック" panose="020B0400000000000000" pitchFamily="49" charset="-128"/>
                  <a:ea typeface="BIZ UDゴシック" panose="020B0400000000000000" pitchFamily="49" charset="-128"/>
                </a:rPr>
                <a:t>したり</a:t>
              </a:r>
              <a:r>
                <a:rPr lang="ja-JP" altLang="en-US" sz="2400" dirty="0">
                  <a:solidFill>
                    <a:srgbClr val="C00000"/>
                  </a:solidFill>
                  <a:latin typeface="BIZ UDゴシック" panose="020B0400000000000000" pitchFamily="49" charset="-128"/>
                  <a:ea typeface="BIZ UDゴシック" panose="020B0400000000000000" pitchFamily="49" charset="-128"/>
                </a:rPr>
                <a:t>自分の考えを形成</a:t>
              </a:r>
              <a:r>
                <a:rPr lang="ja-JP" altLang="en-US" sz="2400" dirty="0">
                  <a:latin typeface="BIZ UDゴシック" panose="020B0400000000000000" pitchFamily="49" charset="-128"/>
                  <a:ea typeface="BIZ UDゴシック" panose="020B0400000000000000" pitchFamily="49" charset="-128"/>
                </a:rPr>
                <a:t>したりしていくために必要な資質・能力である。</a:t>
              </a:r>
            </a:p>
          </p:txBody>
        </p:sp>
      </p:grpSp>
    </p:spTree>
    <p:extLst>
      <p:ext uri="{BB962C8B-B14F-4D97-AF65-F5344CB8AC3E}">
        <p14:creationId xmlns:p14="http://schemas.microsoft.com/office/powerpoint/2010/main" val="3673982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234926" y="2390270"/>
            <a:ext cx="11700400" cy="1038730"/>
          </a:xfrm>
        </p:spPr>
        <p:txBody>
          <a:bodyPr>
            <a:normAutofit/>
          </a:bodyPr>
          <a:lstStyle/>
          <a:p>
            <a:pPr algn="ctr"/>
            <a:r>
              <a:rPr lang="ja-JP" altLang="en-US" sz="4400" dirty="0"/>
              <a:t>１人１台環境を推進するために</a:t>
            </a:r>
          </a:p>
        </p:txBody>
      </p:sp>
      <p:sp>
        <p:nvSpPr>
          <p:cNvPr id="2" name="テキスト ボックス 1">
            <a:extLst>
              <a:ext uri="{FF2B5EF4-FFF2-40B4-BE49-F238E27FC236}">
                <a16:creationId xmlns:a16="http://schemas.microsoft.com/office/drawing/2014/main" id="{38D2FA62-3EC8-9C34-D420-50186DB18541}"/>
              </a:ext>
            </a:extLst>
          </p:cNvPr>
          <p:cNvSpPr txBox="1"/>
          <p:nvPr/>
        </p:nvSpPr>
        <p:spPr>
          <a:xfrm>
            <a:off x="2279576" y="3501008"/>
            <a:ext cx="7632848" cy="830997"/>
          </a:xfrm>
          <a:prstGeom prst="rect">
            <a:avLst/>
          </a:prstGeom>
          <a:noFill/>
        </p:spPr>
        <p:txBody>
          <a:bodyPr wrap="square" rtlCol="0">
            <a:spAutoFit/>
          </a:bodyPr>
          <a:lstStyle/>
          <a:p>
            <a:pPr algn="ctr"/>
            <a:r>
              <a:rPr lang="en-US" altLang="ja-JP" sz="2400" dirty="0">
                <a:latin typeface="UD デジタル 教科書体 NP-B" panose="02020700000000000000" pitchFamily="18" charset="-128"/>
                <a:ea typeface="UD デジタル 教科書体 NP-B" panose="02020700000000000000" pitchFamily="18" charset="-128"/>
              </a:rPr>
              <a:t>GIGA</a:t>
            </a:r>
            <a:r>
              <a:rPr lang="ja-JP" altLang="en-US" sz="2400" dirty="0">
                <a:latin typeface="UD デジタル 教科書体 NP-B" panose="02020700000000000000" pitchFamily="18" charset="-128"/>
                <a:ea typeface="UD デジタル 教科書体 NP-B" panose="02020700000000000000" pitchFamily="18" charset="-128"/>
              </a:rPr>
              <a:t>スクール構想によって整理されてきた学習端末を生かした学習の進め方</a:t>
            </a:r>
          </a:p>
        </p:txBody>
      </p:sp>
    </p:spTree>
    <p:extLst>
      <p:ext uri="{BB962C8B-B14F-4D97-AF65-F5344CB8AC3E}">
        <p14:creationId xmlns:p14="http://schemas.microsoft.com/office/powerpoint/2010/main" val="293338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611465-7994-3897-4256-E5334EB74B6C}"/>
              </a:ext>
            </a:extLst>
          </p:cNvPr>
          <p:cNvSpPr>
            <a:spLocks noGrp="1"/>
          </p:cNvSpPr>
          <p:nvPr>
            <p:ph type="title"/>
          </p:nvPr>
        </p:nvSpPr>
        <p:spPr>
          <a:effectLst/>
        </p:spPr>
        <p:txBody>
          <a:bodyPr/>
          <a:lstStyle/>
          <a:p>
            <a:r>
              <a:rPr lang="ja-JP" altLang="en-US" sz="4400" dirty="0"/>
              <a:t>１</a:t>
            </a:r>
            <a:r>
              <a:rPr kumimoji="1" lang="ja-JP" altLang="en-US" sz="4400" dirty="0"/>
              <a:t>人１台環境による学ぶ機会</a:t>
            </a:r>
          </a:p>
        </p:txBody>
      </p:sp>
      <p:sp>
        <p:nvSpPr>
          <p:cNvPr id="4" name="コンテンツ プレースホルダー 2">
            <a:extLst>
              <a:ext uri="{FF2B5EF4-FFF2-40B4-BE49-F238E27FC236}">
                <a16:creationId xmlns:a16="http://schemas.microsoft.com/office/drawing/2014/main" id="{1C88A4BE-CEB0-3BFE-E044-4B4D085CF9B7}"/>
              </a:ext>
            </a:extLst>
          </p:cNvPr>
          <p:cNvSpPr txBox="1">
            <a:spLocks/>
          </p:cNvSpPr>
          <p:nvPr/>
        </p:nvSpPr>
        <p:spPr bwMode="auto">
          <a:xfrm>
            <a:off x="695400" y="1136480"/>
            <a:ext cx="10234616" cy="504056"/>
          </a:xfrm>
          <a:prstGeom prst="rect">
            <a:avLst/>
          </a:prstGeom>
          <a:noFill/>
          <a:ln w="9525">
            <a:noFill/>
            <a:miter lim="800000"/>
          </a:ln>
          <a:effectLst/>
        </p:spPr>
        <p:txBody>
          <a:bodyPr vert="horz" wrap="square" lIns="0" tIns="0" rIns="0" bIns="0" numCol="1" anchor="t" anchorCtr="0" compatLnSpc="1">
            <a:noAutofit/>
          </a:bodyPr>
          <a:lstStyle>
            <a:lvl1pPr marL="342900" indent="-342900" algn="l" defTabSz="719455" rtl="0" eaLnBrk="1" fontAlgn="base" hangingPunct="1">
              <a:spcBef>
                <a:spcPts val="0"/>
              </a:spcBef>
              <a:spcAft>
                <a:spcPct val="0"/>
              </a:spcAft>
              <a:buClr>
                <a:schemeClr val="bg2"/>
              </a:buClr>
              <a:buSzPct val="75000"/>
              <a:buFont typeface="Wingdings" panose="05000000000000000000" pitchFamily="2" charset="2"/>
              <a:buChar char="u"/>
              <a:defRPr kumimoji="1" sz="3200">
                <a:solidFill>
                  <a:schemeClr val="tx1"/>
                </a:solidFill>
                <a:latin typeface="UD デジタル 教科書体 NK-B" panose="02020700000000000000" pitchFamily="18" charset="-128"/>
                <a:ea typeface="UD デジタル 教科書体 NK-B" panose="02020700000000000000" pitchFamily="18" charset="-128"/>
                <a:cs typeface="+mn-cs"/>
              </a:defRPr>
            </a:lvl1pPr>
            <a:lvl2pPr marL="742950" indent="-285750" algn="l" defTabSz="719455" rtl="0" eaLnBrk="1" fontAlgn="base" hangingPunct="1">
              <a:spcBef>
                <a:spcPts val="0"/>
              </a:spcBef>
              <a:spcAft>
                <a:spcPct val="0"/>
              </a:spcAft>
              <a:buClr>
                <a:schemeClr val="accent2"/>
              </a:buClr>
              <a:buSzPct val="80000"/>
              <a:buFont typeface="Wingdings" panose="05000000000000000000" pitchFamily="2" charset="2"/>
              <a:buChar char="u"/>
              <a:defRPr kumimoji="1" sz="2800">
                <a:solidFill>
                  <a:schemeClr val="tx1"/>
                </a:solidFill>
                <a:latin typeface="UD デジタル 教科書体 NK-B" panose="02020700000000000000" pitchFamily="18" charset="-128"/>
                <a:ea typeface="UD デジタル 教科書体 NK-B" panose="02020700000000000000" pitchFamily="18" charset="-128"/>
              </a:defRPr>
            </a:lvl2pPr>
            <a:lvl3pPr marL="1143000" indent="-228600" algn="l" defTabSz="719455" rtl="0" eaLnBrk="1" fontAlgn="base" hangingPunct="1">
              <a:spcBef>
                <a:spcPts val="0"/>
              </a:spcBef>
              <a:spcAft>
                <a:spcPct val="0"/>
              </a:spcAft>
              <a:buClr>
                <a:schemeClr val="bg2"/>
              </a:buClr>
              <a:buSzPct val="65000"/>
              <a:buFont typeface="Wingdings" panose="05000000000000000000" pitchFamily="2" charset="2"/>
              <a:buChar char="u"/>
              <a:defRPr kumimoji="1" sz="2400">
                <a:solidFill>
                  <a:schemeClr val="tx1"/>
                </a:solidFill>
                <a:latin typeface="UD デジタル 教科書体 NK-B" panose="02020700000000000000" pitchFamily="18" charset="-128"/>
                <a:ea typeface="UD デジタル 教科書体 NK-B" panose="02020700000000000000" pitchFamily="18" charset="-128"/>
              </a:defRPr>
            </a:lvl3pPr>
            <a:lvl4pPr marL="1600200" indent="-228600" algn="l" defTabSz="719455" rtl="0" eaLnBrk="1" fontAlgn="base" hangingPunct="1">
              <a:spcBef>
                <a:spcPts val="0"/>
              </a:spcBef>
              <a:spcAft>
                <a:spcPct val="0"/>
              </a:spcAft>
              <a:buClr>
                <a:schemeClr val="accent2"/>
              </a:buClr>
              <a:buSzPct val="70000"/>
              <a:buFont typeface="Wingdings" panose="05000000000000000000" pitchFamily="2" charset="2"/>
              <a:buChar char="u"/>
              <a:defRPr kumimoji="1" sz="2000">
                <a:solidFill>
                  <a:schemeClr val="tx1"/>
                </a:solidFill>
                <a:latin typeface="UD デジタル 教科書体 NK-B" panose="02020700000000000000" pitchFamily="18" charset="-128"/>
                <a:ea typeface="UD デジタル 教科書体 NK-B" panose="02020700000000000000" pitchFamily="18" charset="-128"/>
              </a:defRPr>
            </a:lvl4pPr>
            <a:lvl5pPr marL="2057400" indent="-228600" algn="l" defTabSz="719455" rtl="0" eaLnBrk="1" fontAlgn="base" hangingPunct="1">
              <a:spcBef>
                <a:spcPts val="0"/>
              </a:spcBef>
              <a:spcAft>
                <a:spcPct val="0"/>
              </a:spcAft>
              <a:buClr>
                <a:schemeClr val="bg2"/>
              </a:buClr>
              <a:buFont typeface="Wingdings" panose="05000000000000000000" pitchFamily="2" charset="2"/>
              <a:buChar char="u"/>
              <a:defRPr kumimoji="1" sz="2000">
                <a:solidFill>
                  <a:schemeClr val="tx1"/>
                </a:solidFill>
                <a:latin typeface="UD デジタル 教科書体 NK-B" panose="02020700000000000000" pitchFamily="18" charset="-128"/>
                <a:ea typeface="UD デジタル 教科書体 NK-B" panose="02020700000000000000" pitchFamily="18" charset="-128"/>
              </a:defRPr>
            </a:lvl5pPr>
            <a:lvl6pPr marL="2514600" indent="-228600" algn="l" rtl="0" eaLnBrk="1" fontAlgn="base" hangingPunct="1">
              <a:spcBef>
                <a:spcPct val="20000"/>
              </a:spcBef>
              <a:spcAft>
                <a:spcPct val="0"/>
              </a:spcAft>
              <a:buClr>
                <a:schemeClr val="bg2"/>
              </a:buClr>
              <a:buFont typeface="Wingdings" panose="05000000000000000000" pitchFamily="2" charset="2"/>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bg2"/>
              </a:buClr>
              <a:buFont typeface="Wingdings" panose="05000000000000000000" pitchFamily="2" charset="2"/>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bg2"/>
              </a:buClr>
              <a:buFont typeface="Wingdings" panose="05000000000000000000" pitchFamily="2" charset="2"/>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bg2"/>
              </a:buClr>
              <a:buFont typeface="Wingdings" panose="05000000000000000000" pitchFamily="2" charset="2"/>
              <a:buChar char="§"/>
              <a:defRPr kumimoji="1" sz="2000">
                <a:solidFill>
                  <a:schemeClr val="tx1"/>
                </a:solidFill>
                <a:latin typeface="+mn-lt"/>
                <a:ea typeface="+mn-ea"/>
              </a:defRPr>
            </a:lvl9pPr>
          </a:lstStyle>
          <a:p>
            <a:pPr marL="0" indent="0">
              <a:buNone/>
            </a:pPr>
            <a:r>
              <a:rPr lang="ja-JP" altLang="en-US" b="1" kern="0" dirty="0">
                <a:solidFill>
                  <a:schemeClr val="accent2">
                    <a:lumMod val="50000"/>
                  </a:schemeClr>
                </a:solidFill>
                <a:latin typeface="BIZ UDゴシック" panose="020B0400000000000000" pitchFamily="49" charset="-128"/>
                <a:ea typeface="BIZ UDゴシック" panose="020B0400000000000000" pitchFamily="49" charset="-128"/>
              </a:rPr>
              <a:t>❶アカウントやＩＤの</a:t>
            </a:r>
            <a:r>
              <a:rPr lang="ja-JP" altLang="en-US" b="1" dirty="0">
                <a:solidFill>
                  <a:schemeClr val="accent2">
                    <a:lumMod val="50000"/>
                  </a:schemeClr>
                </a:solidFill>
                <a:latin typeface="BIZ UDゴシック" panose="020B0400000000000000" pitchFamily="49" charset="-128"/>
                <a:ea typeface="BIZ UDゴシック" panose="020B0400000000000000" pitchFamily="49" charset="-128"/>
              </a:rPr>
              <a:t>守り方などの学びの系統化</a:t>
            </a:r>
            <a:endParaRPr lang="ja-JP" altLang="en-US" b="1" kern="0" dirty="0">
              <a:solidFill>
                <a:schemeClr val="accent2">
                  <a:lumMod val="50000"/>
                </a:schemeClr>
              </a:solidFill>
              <a:latin typeface="BIZ UDゴシック" panose="020B0400000000000000" pitchFamily="49" charset="-128"/>
              <a:ea typeface="BIZ UDゴシック" panose="020B0400000000000000" pitchFamily="49" charset="-128"/>
            </a:endParaRPr>
          </a:p>
        </p:txBody>
      </p:sp>
      <p:sp>
        <p:nvSpPr>
          <p:cNvPr id="7" name="コンテンツ プレースホルダー 2">
            <a:extLst>
              <a:ext uri="{FF2B5EF4-FFF2-40B4-BE49-F238E27FC236}">
                <a16:creationId xmlns:a16="http://schemas.microsoft.com/office/drawing/2014/main" id="{76947E65-8F19-E602-CE40-733E0B84B73B}"/>
              </a:ext>
            </a:extLst>
          </p:cNvPr>
          <p:cNvSpPr txBox="1">
            <a:spLocks/>
          </p:cNvSpPr>
          <p:nvPr/>
        </p:nvSpPr>
        <p:spPr bwMode="auto">
          <a:xfrm>
            <a:off x="1188776" y="1731827"/>
            <a:ext cx="9814448" cy="729734"/>
          </a:xfrm>
          <a:prstGeom prst="rect">
            <a:avLst/>
          </a:prstGeom>
          <a:noFill/>
          <a:ln w="9525">
            <a:noFill/>
            <a:miter lim="800000"/>
          </a:ln>
          <a:effectLst/>
        </p:spPr>
        <p:txBody>
          <a:bodyPr vert="horz" wrap="square" lIns="0" tIns="0" rIns="0" bIns="0" numCol="1" anchor="t" anchorCtr="0" compatLnSpc="1">
            <a:noAutofit/>
          </a:bodyPr>
          <a:lstStyle>
            <a:lvl1pPr marL="342900" indent="-342900" algn="l" defTabSz="719455" rtl="0" eaLnBrk="1" fontAlgn="base" hangingPunct="1">
              <a:spcBef>
                <a:spcPts val="0"/>
              </a:spcBef>
              <a:spcAft>
                <a:spcPct val="0"/>
              </a:spcAft>
              <a:buClr>
                <a:schemeClr val="bg2"/>
              </a:buClr>
              <a:buSzPct val="75000"/>
              <a:buFont typeface="Wingdings" panose="05000000000000000000" pitchFamily="2" charset="2"/>
              <a:buChar char="u"/>
              <a:defRPr kumimoji="1" sz="3200">
                <a:solidFill>
                  <a:schemeClr val="tx1"/>
                </a:solidFill>
                <a:latin typeface="UD デジタル 教科書体 NK-B" panose="02020700000000000000" pitchFamily="18" charset="-128"/>
                <a:ea typeface="UD デジタル 教科書体 NK-B" panose="02020700000000000000" pitchFamily="18" charset="-128"/>
                <a:cs typeface="+mn-cs"/>
              </a:defRPr>
            </a:lvl1pPr>
            <a:lvl2pPr marL="742950" indent="-285750" algn="l" defTabSz="719455" rtl="0" eaLnBrk="1" fontAlgn="base" hangingPunct="1">
              <a:spcBef>
                <a:spcPts val="0"/>
              </a:spcBef>
              <a:spcAft>
                <a:spcPct val="0"/>
              </a:spcAft>
              <a:buClr>
                <a:schemeClr val="accent2"/>
              </a:buClr>
              <a:buSzPct val="80000"/>
              <a:buFont typeface="Wingdings" panose="05000000000000000000" pitchFamily="2" charset="2"/>
              <a:buChar char="u"/>
              <a:defRPr kumimoji="1" sz="2800">
                <a:solidFill>
                  <a:schemeClr val="tx1"/>
                </a:solidFill>
                <a:latin typeface="UD デジタル 教科書体 NK-B" panose="02020700000000000000" pitchFamily="18" charset="-128"/>
                <a:ea typeface="UD デジタル 教科書体 NK-B" panose="02020700000000000000" pitchFamily="18" charset="-128"/>
              </a:defRPr>
            </a:lvl2pPr>
            <a:lvl3pPr marL="1143000" indent="-228600" algn="l" defTabSz="719455" rtl="0" eaLnBrk="1" fontAlgn="base" hangingPunct="1">
              <a:spcBef>
                <a:spcPts val="0"/>
              </a:spcBef>
              <a:spcAft>
                <a:spcPct val="0"/>
              </a:spcAft>
              <a:buClr>
                <a:schemeClr val="bg2"/>
              </a:buClr>
              <a:buSzPct val="65000"/>
              <a:buFont typeface="Wingdings" panose="05000000000000000000" pitchFamily="2" charset="2"/>
              <a:buChar char="u"/>
              <a:defRPr kumimoji="1" sz="2400">
                <a:solidFill>
                  <a:schemeClr val="tx1"/>
                </a:solidFill>
                <a:latin typeface="UD デジタル 教科書体 NK-B" panose="02020700000000000000" pitchFamily="18" charset="-128"/>
                <a:ea typeface="UD デジタル 教科書体 NK-B" panose="02020700000000000000" pitchFamily="18" charset="-128"/>
              </a:defRPr>
            </a:lvl3pPr>
            <a:lvl4pPr marL="1600200" indent="-228600" algn="l" defTabSz="719455" rtl="0" eaLnBrk="1" fontAlgn="base" hangingPunct="1">
              <a:spcBef>
                <a:spcPts val="0"/>
              </a:spcBef>
              <a:spcAft>
                <a:spcPct val="0"/>
              </a:spcAft>
              <a:buClr>
                <a:schemeClr val="accent2"/>
              </a:buClr>
              <a:buSzPct val="70000"/>
              <a:buFont typeface="Wingdings" panose="05000000000000000000" pitchFamily="2" charset="2"/>
              <a:buChar char="u"/>
              <a:defRPr kumimoji="1" sz="2000">
                <a:solidFill>
                  <a:schemeClr val="tx1"/>
                </a:solidFill>
                <a:latin typeface="UD デジタル 教科書体 NK-B" panose="02020700000000000000" pitchFamily="18" charset="-128"/>
                <a:ea typeface="UD デジタル 教科書体 NK-B" panose="02020700000000000000" pitchFamily="18" charset="-128"/>
              </a:defRPr>
            </a:lvl4pPr>
            <a:lvl5pPr marL="2057400" indent="-228600" algn="l" defTabSz="719455" rtl="0" eaLnBrk="1" fontAlgn="base" hangingPunct="1">
              <a:spcBef>
                <a:spcPts val="0"/>
              </a:spcBef>
              <a:spcAft>
                <a:spcPct val="0"/>
              </a:spcAft>
              <a:buClr>
                <a:schemeClr val="bg2"/>
              </a:buClr>
              <a:buFont typeface="Wingdings" panose="05000000000000000000" pitchFamily="2" charset="2"/>
              <a:buChar char="u"/>
              <a:defRPr kumimoji="1" sz="2000">
                <a:solidFill>
                  <a:schemeClr val="tx1"/>
                </a:solidFill>
                <a:latin typeface="UD デジタル 教科書体 NK-B" panose="02020700000000000000" pitchFamily="18" charset="-128"/>
                <a:ea typeface="UD デジタル 教科書体 NK-B" panose="02020700000000000000" pitchFamily="18" charset="-128"/>
              </a:defRPr>
            </a:lvl5pPr>
            <a:lvl6pPr marL="2514600" indent="-228600" algn="l" rtl="0" eaLnBrk="1" fontAlgn="base" hangingPunct="1">
              <a:spcBef>
                <a:spcPct val="20000"/>
              </a:spcBef>
              <a:spcAft>
                <a:spcPct val="0"/>
              </a:spcAft>
              <a:buClr>
                <a:schemeClr val="bg2"/>
              </a:buClr>
              <a:buFont typeface="Wingdings" panose="05000000000000000000" pitchFamily="2" charset="2"/>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bg2"/>
              </a:buClr>
              <a:buFont typeface="Wingdings" panose="05000000000000000000" pitchFamily="2" charset="2"/>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bg2"/>
              </a:buClr>
              <a:buFont typeface="Wingdings" panose="05000000000000000000" pitchFamily="2" charset="2"/>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bg2"/>
              </a:buClr>
              <a:buFont typeface="Wingdings" panose="05000000000000000000" pitchFamily="2" charset="2"/>
              <a:buChar char="§"/>
              <a:defRPr kumimoji="1" sz="2000">
                <a:solidFill>
                  <a:schemeClr val="tx1"/>
                </a:solidFill>
                <a:latin typeface="+mn-lt"/>
                <a:ea typeface="+mn-ea"/>
              </a:defRPr>
            </a:lvl9pPr>
          </a:lstStyle>
          <a:p>
            <a:pPr marL="0" indent="0">
              <a:buNone/>
            </a:pPr>
            <a:r>
              <a:rPr lang="ja-JP" altLang="en-US" sz="2400" kern="0" dirty="0">
                <a:latin typeface="BIZ UDゴシック" panose="020B0400000000000000" pitchFamily="49" charset="-128"/>
                <a:ea typeface="BIZ UDゴシック" panose="020B0400000000000000" pitchFamily="49" charset="-128"/>
              </a:rPr>
              <a:t>安全対策のための個人識別など、私たちはいろいろな契約の上で、アカウントを受け取り各自で管理している。</a:t>
            </a:r>
          </a:p>
        </p:txBody>
      </p:sp>
      <p:grpSp>
        <p:nvGrpSpPr>
          <p:cNvPr id="21" name="グループ化 20">
            <a:extLst>
              <a:ext uri="{FF2B5EF4-FFF2-40B4-BE49-F238E27FC236}">
                <a16:creationId xmlns:a16="http://schemas.microsoft.com/office/drawing/2014/main" id="{D9475CA6-92F6-6BA2-D9C3-AA71094586EE}"/>
              </a:ext>
            </a:extLst>
          </p:cNvPr>
          <p:cNvGrpSpPr/>
          <p:nvPr/>
        </p:nvGrpSpPr>
        <p:grpSpPr>
          <a:xfrm>
            <a:off x="2207568" y="3642578"/>
            <a:ext cx="3096344" cy="2691062"/>
            <a:chOff x="971600" y="2346958"/>
            <a:chExt cx="3096344" cy="2691062"/>
          </a:xfrm>
        </p:grpSpPr>
        <p:pic>
          <p:nvPicPr>
            <p:cNvPr id="14" name="図 13">
              <a:extLst>
                <a:ext uri="{FF2B5EF4-FFF2-40B4-BE49-F238E27FC236}">
                  <a16:creationId xmlns:a16="http://schemas.microsoft.com/office/drawing/2014/main" id="{510804B0-CBF9-4638-0D6B-781A650D8D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2346958"/>
              <a:ext cx="2293218" cy="2304742"/>
            </a:xfrm>
            <a:prstGeom prst="rect">
              <a:avLst/>
            </a:prstGeom>
          </p:spPr>
        </p:pic>
        <p:sp>
          <p:nvSpPr>
            <p:cNvPr id="18" name="四角形: 角を丸くする 17">
              <a:extLst>
                <a:ext uri="{FF2B5EF4-FFF2-40B4-BE49-F238E27FC236}">
                  <a16:creationId xmlns:a16="http://schemas.microsoft.com/office/drawing/2014/main" id="{7DD00513-D4DF-A6E0-3C78-546CF6042F87}"/>
                </a:ext>
              </a:extLst>
            </p:cNvPr>
            <p:cNvSpPr/>
            <p:nvPr/>
          </p:nvSpPr>
          <p:spPr>
            <a:xfrm>
              <a:off x="971600" y="4701694"/>
              <a:ext cx="3096344" cy="336326"/>
            </a:xfrm>
            <a:prstGeom prst="round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b="1" dirty="0">
                  <a:latin typeface="BIZ UDゴシック" panose="020B0400000000000000" pitchFamily="49" charset="-128"/>
                  <a:ea typeface="BIZ UDゴシック" panose="020B0400000000000000" pitchFamily="49" charset="-128"/>
                </a:rPr>
                <a:t>パスワードを決める</a:t>
              </a:r>
            </a:p>
          </p:txBody>
        </p:sp>
      </p:grpSp>
      <p:grpSp>
        <p:nvGrpSpPr>
          <p:cNvPr id="20" name="グループ化 19">
            <a:extLst>
              <a:ext uri="{FF2B5EF4-FFF2-40B4-BE49-F238E27FC236}">
                <a16:creationId xmlns:a16="http://schemas.microsoft.com/office/drawing/2014/main" id="{91BFE866-CEA9-B9F6-1FFE-6F9B6374609F}"/>
              </a:ext>
            </a:extLst>
          </p:cNvPr>
          <p:cNvGrpSpPr/>
          <p:nvPr/>
        </p:nvGrpSpPr>
        <p:grpSpPr>
          <a:xfrm>
            <a:off x="6923116" y="3642578"/>
            <a:ext cx="3096344" cy="2696038"/>
            <a:chOff x="4747193" y="2341982"/>
            <a:chExt cx="3096344" cy="2696038"/>
          </a:xfrm>
        </p:grpSpPr>
        <p:pic>
          <p:nvPicPr>
            <p:cNvPr id="16" name="図 15">
              <a:extLst>
                <a:ext uri="{FF2B5EF4-FFF2-40B4-BE49-F238E27FC236}">
                  <a16:creationId xmlns:a16="http://schemas.microsoft.com/office/drawing/2014/main" id="{AE9F13EA-0C10-2F55-7D64-1EAF9863B0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8064" y="2341982"/>
              <a:ext cx="2294602" cy="2294602"/>
            </a:xfrm>
            <a:prstGeom prst="rect">
              <a:avLst/>
            </a:prstGeom>
          </p:spPr>
        </p:pic>
        <p:sp>
          <p:nvSpPr>
            <p:cNvPr id="19" name="四角形: 角を丸くする 18">
              <a:extLst>
                <a:ext uri="{FF2B5EF4-FFF2-40B4-BE49-F238E27FC236}">
                  <a16:creationId xmlns:a16="http://schemas.microsoft.com/office/drawing/2014/main" id="{2EA62DB2-DCE7-B982-590B-C40D10FEB124}"/>
                </a:ext>
              </a:extLst>
            </p:cNvPr>
            <p:cNvSpPr/>
            <p:nvPr/>
          </p:nvSpPr>
          <p:spPr>
            <a:xfrm>
              <a:off x="4747193" y="4701694"/>
              <a:ext cx="3096344" cy="336326"/>
            </a:xfrm>
            <a:prstGeom prst="round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b="1" dirty="0">
                  <a:latin typeface="BIZ UDゴシック" panose="020B0400000000000000" pitchFamily="49" charset="-128"/>
                  <a:ea typeface="BIZ UDゴシック" panose="020B0400000000000000" pitchFamily="49" charset="-128"/>
                </a:rPr>
                <a:t>保護者との共有</a:t>
              </a:r>
            </a:p>
          </p:txBody>
        </p:sp>
      </p:grpSp>
      <p:grpSp>
        <p:nvGrpSpPr>
          <p:cNvPr id="25" name="グループ化 24">
            <a:extLst>
              <a:ext uri="{FF2B5EF4-FFF2-40B4-BE49-F238E27FC236}">
                <a16:creationId xmlns:a16="http://schemas.microsoft.com/office/drawing/2014/main" id="{CAF12E03-D364-80F7-21C0-34233CDE87B3}"/>
              </a:ext>
            </a:extLst>
          </p:cNvPr>
          <p:cNvGrpSpPr/>
          <p:nvPr/>
        </p:nvGrpSpPr>
        <p:grpSpPr>
          <a:xfrm>
            <a:off x="3395700" y="2938564"/>
            <a:ext cx="5400600" cy="537215"/>
            <a:chOff x="1547664" y="2711997"/>
            <a:chExt cx="5400600" cy="537215"/>
          </a:xfrm>
        </p:grpSpPr>
        <p:sp>
          <p:nvSpPr>
            <p:cNvPr id="12" name="テキスト ボックス 11">
              <a:extLst>
                <a:ext uri="{FF2B5EF4-FFF2-40B4-BE49-F238E27FC236}">
                  <a16:creationId xmlns:a16="http://schemas.microsoft.com/office/drawing/2014/main" id="{AF9543CC-470E-9FCA-2F5B-CD8F7426D26C}"/>
                </a:ext>
              </a:extLst>
            </p:cNvPr>
            <p:cNvSpPr txBox="1"/>
            <p:nvPr/>
          </p:nvSpPr>
          <p:spPr>
            <a:xfrm>
              <a:off x="1655676" y="2749772"/>
              <a:ext cx="5184576" cy="461665"/>
            </a:xfrm>
            <a:prstGeom prst="rect">
              <a:avLst/>
            </a:prstGeom>
            <a:noFill/>
          </p:spPr>
          <p:txBody>
            <a:bodyPr wrap="square" rtlCol="0">
              <a:spAutoFit/>
            </a:bodyPr>
            <a:lstStyle/>
            <a:p>
              <a:pPr algn="ctr"/>
              <a:r>
                <a:rPr lang="ja-JP" altLang="en-US" sz="2400" b="1" kern="0" dirty="0">
                  <a:latin typeface="BIZ UDゴシック" panose="020B0400000000000000" pitchFamily="49" charset="-128"/>
                  <a:ea typeface="BIZ UDゴシック" panose="020B0400000000000000" pitchFamily="49" charset="-128"/>
                </a:rPr>
                <a:t>情報セキュリティの基本から始める</a:t>
              </a:r>
            </a:p>
          </p:txBody>
        </p:sp>
        <p:cxnSp>
          <p:nvCxnSpPr>
            <p:cNvPr id="23" name="直線コネクタ 22">
              <a:extLst>
                <a:ext uri="{FF2B5EF4-FFF2-40B4-BE49-F238E27FC236}">
                  <a16:creationId xmlns:a16="http://schemas.microsoft.com/office/drawing/2014/main" id="{D1FAE0A4-6D57-BFB7-EDA1-E78AFF14219E}"/>
                </a:ext>
              </a:extLst>
            </p:cNvPr>
            <p:cNvCxnSpPr>
              <a:cxnSpLocks/>
            </p:cNvCxnSpPr>
            <p:nvPr/>
          </p:nvCxnSpPr>
          <p:spPr>
            <a:xfrm>
              <a:off x="1547664" y="3249212"/>
              <a:ext cx="54006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730EBBC3-5AD1-A1A0-9E55-2B1719B8B37F}"/>
                </a:ext>
              </a:extLst>
            </p:cNvPr>
            <p:cNvCxnSpPr>
              <a:cxnSpLocks/>
            </p:cNvCxnSpPr>
            <p:nvPr/>
          </p:nvCxnSpPr>
          <p:spPr>
            <a:xfrm>
              <a:off x="1547664" y="2711997"/>
              <a:ext cx="5400600" cy="0"/>
            </a:xfrm>
            <a:prstGeom prst="line">
              <a:avLst/>
            </a:prstGeom>
            <a:ln w="1905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3438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611465-7994-3897-4256-E5334EB74B6C}"/>
              </a:ext>
            </a:extLst>
          </p:cNvPr>
          <p:cNvSpPr>
            <a:spLocks noGrp="1"/>
          </p:cNvSpPr>
          <p:nvPr>
            <p:ph type="title"/>
          </p:nvPr>
        </p:nvSpPr>
        <p:spPr>
          <a:effectLst/>
        </p:spPr>
        <p:txBody>
          <a:bodyPr/>
          <a:lstStyle/>
          <a:p>
            <a:r>
              <a:rPr lang="ja-JP" altLang="en-US" sz="4400" dirty="0"/>
              <a:t>１</a:t>
            </a:r>
            <a:r>
              <a:rPr kumimoji="1" lang="ja-JP" altLang="en-US" sz="4400" dirty="0"/>
              <a:t>人１台環境による学ぶ機会</a:t>
            </a:r>
          </a:p>
        </p:txBody>
      </p:sp>
      <p:sp>
        <p:nvSpPr>
          <p:cNvPr id="4" name="コンテンツ プレースホルダー 2">
            <a:extLst>
              <a:ext uri="{FF2B5EF4-FFF2-40B4-BE49-F238E27FC236}">
                <a16:creationId xmlns:a16="http://schemas.microsoft.com/office/drawing/2014/main" id="{1C88A4BE-CEB0-3BFE-E044-4B4D085CF9B7}"/>
              </a:ext>
            </a:extLst>
          </p:cNvPr>
          <p:cNvSpPr txBox="1">
            <a:spLocks/>
          </p:cNvSpPr>
          <p:nvPr/>
        </p:nvSpPr>
        <p:spPr bwMode="auto">
          <a:xfrm>
            <a:off x="623392" y="1126980"/>
            <a:ext cx="9670432" cy="504056"/>
          </a:xfrm>
          <a:prstGeom prst="rect">
            <a:avLst/>
          </a:prstGeom>
          <a:noFill/>
          <a:ln w="9525">
            <a:noFill/>
            <a:miter lim="800000"/>
          </a:ln>
          <a:effectLst/>
        </p:spPr>
        <p:txBody>
          <a:bodyPr vert="horz" wrap="square" lIns="0" tIns="0" rIns="0" bIns="0" numCol="1" anchor="t" anchorCtr="0" compatLnSpc="1">
            <a:noAutofit/>
          </a:bodyPr>
          <a:lstStyle>
            <a:lvl1pPr marL="342900" indent="-342900" algn="l" defTabSz="719455" rtl="0" eaLnBrk="1" fontAlgn="base" hangingPunct="1">
              <a:spcBef>
                <a:spcPts val="0"/>
              </a:spcBef>
              <a:spcAft>
                <a:spcPct val="0"/>
              </a:spcAft>
              <a:buClr>
                <a:schemeClr val="bg2"/>
              </a:buClr>
              <a:buSzPct val="75000"/>
              <a:buFont typeface="Wingdings" panose="05000000000000000000" pitchFamily="2" charset="2"/>
              <a:buChar char="u"/>
              <a:defRPr kumimoji="1" sz="3200">
                <a:solidFill>
                  <a:schemeClr val="tx1"/>
                </a:solidFill>
                <a:latin typeface="UD デジタル 教科書体 NK-B" panose="02020700000000000000" pitchFamily="18" charset="-128"/>
                <a:ea typeface="UD デジタル 教科書体 NK-B" panose="02020700000000000000" pitchFamily="18" charset="-128"/>
                <a:cs typeface="+mn-cs"/>
              </a:defRPr>
            </a:lvl1pPr>
            <a:lvl2pPr marL="742950" indent="-285750" algn="l" defTabSz="719455" rtl="0" eaLnBrk="1" fontAlgn="base" hangingPunct="1">
              <a:spcBef>
                <a:spcPts val="0"/>
              </a:spcBef>
              <a:spcAft>
                <a:spcPct val="0"/>
              </a:spcAft>
              <a:buClr>
                <a:schemeClr val="accent2"/>
              </a:buClr>
              <a:buSzPct val="80000"/>
              <a:buFont typeface="Wingdings" panose="05000000000000000000" pitchFamily="2" charset="2"/>
              <a:buChar char="u"/>
              <a:defRPr kumimoji="1" sz="2800">
                <a:solidFill>
                  <a:schemeClr val="tx1"/>
                </a:solidFill>
                <a:latin typeface="UD デジタル 教科書体 NK-B" panose="02020700000000000000" pitchFamily="18" charset="-128"/>
                <a:ea typeface="UD デジタル 教科書体 NK-B" panose="02020700000000000000" pitchFamily="18" charset="-128"/>
              </a:defRPr>
            </a:lvl2pPr>
            <a:lvl3pPr marL="1143000" indent="-228600" algn="l" defTabSz="719455" rtl="0" eaLnBrk="1" fontAlgn="base" hangingPunct="1">
              <a:spcBef>
                <a:spcPts val="0"/>
              </a:spcBef>
              <a:spcAft>
                <a:spcPct val="0"/>
              </a:spcAft>
              <a:buClr>
                <a:schemeClr val="bg2"/>
              </a:buClr>
              <a:buSzPct val="65000"/>
              <a:buFont typeface="Wingdings" panose="05000000000000000000" pitchFamily="2" charset="2"/>
              <a:buChar char="u"/>
              <a:defRPr kumimoji="1" sz="2400">
                <a:solidFill>
                  <a:schemeClr val="tx1"/>
                </a:solidFill>
                <a:latin typeface="UD デジタル 教科書体 NK-B" panose="02020700000000000000" pitchFamily="18" charset="-128"/>
                <a:ea typeface="UD デジタル 教科書体 NK-B" panose="02020700000000000000" pitchFamily="18" charset="-128"/>
              </a:defRPr>
            </a:lvl3pPr>
            <a:lvl4pPr marL="1600200" indent="-228600" algn="l" defTabSz="719455" rtl="0" eaLnBrk="1" fontAlgn="base" hangingPunct="1">
              <a:spcBef>
                <a:spcPts val="0"/>
              </a:spcBef>
              <a:spcAft>
                <a:spcPct val="0"/>
              </a:spcAft>
              <a:buClr>
                <a:schemeClr val="accent2"/>
              </a:buClr>
              <a:buSzPct val="70000"/>
              <a:buFont typeface="Wingdings" panose="05000000000000000000" pitchFamily="2" charset="2"/>
              <a:buChar char="u"/>
              <a:defRPr kumimoji="1" sz="2000">
                <a:solidFill>
                  <a:schemeClr val="tx1"/>
                </a:solidFill>
                <a:latin typeface="UD デジタル 教科書体 NK-B" panose="02020700000000000000" pitchFamily="18" charset="-128"/>
                <a:ea typeface="UD デジタル 教科書体 NK-B" panose="02020700000000000000" pitchFamily="18" charset="-128"/>
              </a:defRPr>
            </a:lvl4pPr>
            <a:lvl5pPr marL="2057400" indent="-228600" algn="l" defTabSz="719455" rtl="0" eaLnBrk="1" fontAlgn="base" hangingPunct="1">
              <a:spcBef>
                <a:spcPts val="0"/>
              </a:spcBef>
              <a:spcAft>
                <a:spcPct val="0"/>
              </a:spcAft>
              <a:buClr>
                <a:schemeClr val="bg2"/>
              </a:buClr>
              <a:buFont typeface="Wingdings" panose="05000000000000000000" pitchFamily="2" charset="2"/>
              <a:buChar char="u"/>
              <a:defRPr kumimoji="1" sz="2000">
                <a:solidFill>
                  <a:schemeClr val="tx1"/>
                </a:solidFill>
                <a:latin typeface="UD デジタル 教科書体 NK-B" panose="02020700000000000000" pitchFamily="18" charset="-128"/>
                <a:ea typeface="UD デジタル 教科書体 NK-B" panose="02020700000000000000" pitchFamily="18" charset="-128"/>
              </a:defRPr>
            </a:lvl5pPr>
            <a:lvl6pPr marL="2514600" indent="-228600" algn="l" rtl="0" eaLnBrk="1" fontAlgn="base" hangingPunct="1">
              <a:spcBef>
                <a:spcPct val="20000"/>
              </a:spcBef>
              <a:spcAft>
                <a:spcPct val="0"/>
              </a:spcAft>
              <a:buClr>
                <a:schemeClr val="bg2"/>
              </a:buClr>
              <a:buFont typeface="Wingdings" panose="05000000000000000000" pitchFamily="2" charset="2"/>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bg2"/>
              </a:buClr>
              <a:buFont typeface="Wingdings" panose="05000000000000000000" pitchFamily="2" charset="2"/>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bg2"/>
              </a:buClr>
              <a:buFont typeface="Wingdings" panose="05000000000000000000" pitchFamily="2" charset="2"/>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bg2"/>
              </a:buClr>
              <a:buFont typeface="Wingdings" panose="05000000000000000000" pitchFamily="2" charset="2"/>
              <a:buChar char="§"/>
              <a:defRPr kumimoji="1" sz="2000">
                <a:solidFill>
                  <a:schemeClr val="tx1"/>
                </a:solidFill>
                <a:latin typeface="+mn-lt"/>
                <a:ea typeface="+mn-ea"/>
              </a:defRPr>
            </a:lvl9pPr>
          </a:lstStyle>
          <a:p>
            <a:pPr marL="0" indent="0">
              <a:buNone/>
            </a:pPr>
            <a:r>
              <a:rPr lang="ja-JP" altLang="en-US" b="1" kern="0" dirty="0">
                <a:solidFill>
                  <a:schemeClr val="accent2">
                    <a:lumMod val="50000"/>
                  </a:schemeClr>
                </a:solidFill>
                <a:latin typeface="BIZ UDゴシック" panose="020B0400000000000000" pitchFamily="49" charset="-128"/>
                <a:ea typeface="BIZ UDゴシック" panose="020B0400000000000000" pitchFamily="49" charset="-128"/>
              </a:rPr>
              <a:t>❷インターネット利用に関するルールを対象化</a:t>
            </a:r>
            <a:endParaRPr lang="ja-JP" altLang="en-US" b="1" dirty="0">
              <a:solidFill>
                <a:schemeClr val="accent2">
                  <a:lumMod val="50000"/>
                </a:schemeClr>
              </a:solidFill>
              <a:latin typeface="BIZ UDゴシック" panose="020B0400000000000000" pitchFamily="49" charset="-128"/>
              <a:ea typeface="BIZ UDゴシック" panose="020B0400000000000000" pitchFamily="49" charset="-128"/>
            </a:endParaRPr>
          </a:p>
        </p:txBody>
      </p:sp>
      <p:sp>
        <p:nvSpPr>
          <p:cNvPr id="7" name="コンテンツ プレースホルダー 2">
            <a:extLst>
              <a:ext uri="{FF2B5EF4-FFF2-40B4-BE49-F238E27FC236}">
                <a16:creationId xmlns:a16="http://schemas.microsoft.com/office/drawing/2014/main" id="{76947E65-8F19-E602-CE40-733E0B84B73B}"/>
              </a:ext>
            </a:extLst>
          </p:cNvPr>
          <p:cNvSpPr txBox="1">
            <a:spLocks/>
          </p:cNvSpPr>
          <p:nvPr/>
        </p:nvSpPr>
        <p:spPr bwMode="auto">
          <a:xfrm>
            <a:off x="1271464" y="1711330"/>
            <a:ext cx="9433048" cy="729734"/>
          </a:xfrm>
          <a:prstGeom prst="rect">
            <a:avLst/>
          </a:prstGeom>
          <a:noFill/>
          <a:ln w="9525">
            <a:noFill/>
            <a:miter lim="800000"/>
          </a:ln>
          <a:effectLst/>
        </p:spPr>
        <p:txBody>
          <a:bodyPr vert="horz" wrap="square" lIns="0" tIns="0" rIns="0" bIns="0" numCol="1" anchor="t" anchorCtr="0" compatLnSpc="1">
            <a:noAutofit/>
          </a:bodyPr>
          <a:lstStyle>
            <a:lvl1pPr marL="342900" indent="-342900" algn="l" defTabSz="719455" rtl="0" eaLnBrk="1" fontAlgn="base" hangingPunct="1">
              <a:spcBef>
                <a:spcPts val="0"/>
              </a:spcBef>
              <a:spcAft>
                <a:spcPct val="0"/>
              </a:spcAft>
              <a:buClr>
                <a:schemeClr val="bg2"/>
              </a:buClr>
              <a:buSzPct val="75000"/>
              <a:buFont typeface="Wingdings" panose="05000000000000000000" pitchFamily="2" charset="2"/>
              <a:buChar char="u"/>
              <a:defRPr kumimoji="1" sz="3200">
                <a:solidFill>
                  <a:schemeClr val="tx1"/>
                </a:solidFill>
                <a:latin typeface="UD デジタル 教科書体 NK-B" panose="02020700000000000000" pitchFamily="18" charset="-128"/>
                <a:ea typeface="UD デジタル 教科書体 NK-B" panose="02020700000000000000" pitchFamily="18" charset="-128"/>
                <a:cs typeface="+mn-cs"/>
              </a:defRPr>
            </a:lvl1pPr>
            <a:lvl2pPr marL="742950" indent="-285750" algn="l" defTabSz="719455" rtl="0" eaLnBrk="1" fontAlgn="base" hangingPunct="1">
              <a:spcBef>
                <a:spcPts val="0"/>
              </a:spcBef>
              <a:spcAft>
                <a:spcPct val="0"/>
              </a:spcAft>
              <a:buClr>
                <a:schemeClr val="accent2"/>
              </a:buClr>
              <a:buSzPct val="80000"/>
              <a:buFont typeface="Wingdings" panose="05000000000000000000" pitchFamily="2" charset="2"/>
              <a:buChar char="u"/>
              <a:defRPr kumimoji="1" sz="2800">
                <a:solidFill>
                  <a:schemeClr val="tx1"/>
                </a:solidFill>
                <a:latin typeface="UD デジタル 教科書体 NK-B" panose="02020700000000000000" pitchFamily="18" charset="-128"/>
                <a:ea typeface="UD デジタル 教科書体 NK-B" panose="02020700000000000000" pitchFamily="18" charset="-128"/>
              </a:defRPr>
            </a:lvl2pPr>
            <a:lvl3pPr marL="1143000" indent="-228600" algn="l" defTabSz="719455" rtl="0" eaLnBrk="1" fontAlgn="base" hangingPunct="1">
              <a:spcBef>
                <a:spcPts val="0"/>
              </a:spcBef>
              <a:spcAft>
                <a:spcPct val="0"/>
              </a:spcAft>
              <a:buClr>
                <a:schemeClr val="bg2"/>
              </a:buClr>
              <a:buSzPct val="65000"/>
              <a:buFont typeface="Wingdings" panose="05000000000000000000" pitchFamily="2" charset="2"/>
              <a:buChar char="u"/>
              <a:defRPr kumimoji="1" sz="2400">
                <a:solidFill>
                  <a:schemeClr val="tx1"/>
                </a:solidFill>
                <a:latin typeface="UD デジタル 教科書体 NK-B" panose="02020700000000000000" pitchFamily="18" charset="-128"/>
                <a:ea typeface="UD デジタル 教科書体 NK-B" panose="02020700000000000000" pitchFamily="18" charset="-128"/>
              </a:defRPr>
            </a:lvl3pPr>
            <a:lvl4pPr marL="1600200" indent="-228600" algn="l" defTabSz="719455" rtl="0" eaLnBrk="1" fontAlgn="base" hangingPunct="1">
              <a:spcBef>
                <a:spcPts val="0"/>
              </a:spcBef>
              <a:spcAft>
                <a:spcPct val="0"/>
              </a:spcAft>
              <a:buClr>
                <a:schemeClr val="accent2"/>
              </a:buClr>
              <a:buSzPct val="70000"/>
              <a:buFont typeface="Wingdings" panose="05000000000000000000" pitchFamily="2" charset="2"/>
              <a:buChar char="u"/>
              <a:defRPr kumimoji="1" sz="2000">
                <a:solidFill>
                  <a:schemeClr val="tx1"/>
                </a:solidFill>
                <a:latin typeface="UD デジタル 教科書体 NK-B" panose="02020700000000000000" pitchFamily="18" charset="-128"/>
                <a:ea typeface="UD デジタル 教科書体 NK-B" panose="02020700000000000000" pitchFamily="18" charset="-128"/>
              </a:defRPr>
            </a:lvl4pPr>
            <a:lvl5pPr marL="2057400" indent="-228600" algn="l" defTabSz="719455" rtl="0" eaLnBrk="1" fontAlgn="base" hangingPunct="1">
              <a:spcBef>
                <a:spcPts val="0"/>
              </a:spcBef>
              <a:spcAft>
                <a:spcPct val="0"/>
              </a:spcAft>
              <a:buClr>
                <a:schemeClr val="bg2"/>
              </a:buClr>
              <a:buFont typeface="Wingdings" panose="05000000000000000000" pitchFamily="2" charset="2"/>
              <a:buChar char="u"/>
              <a:defRPr kumimoji="1" sz="2000">
                <a:solidFill>
                  <a:schemeClr val="tx1"/>
                </a:solidFill>
                <a:latin typeface="UD デジタル 教科書体 NK-B" panose="02020700000000000000" pitchFamily="18" charset="-128"/>
                <a:ea typeface="UD デジタル 教科書体 NK-B" panose="02020700000000000000" pitchFamily="18" charset="-128"/>
              </a:defRPr>
            </a:lvl5pPr>
            <a:lvl6pPr marL="2514600" indent="-228600" algn="l" rtl="0" eaLnBrk="1" fontAlgn="base" hangingPunct="1">
              <a:spcBef>
                <a:spcPct val="20000"/>
              </a:spcBef>
              <a:spcAft>
                <a:spcPct val="0"/>
              </a:spcAft>
              <a:buClr>
                <a:schemeClr val="bg2"/>
              </a:buClr>
              <a:buFont typeface="Wingdings" panose="05000000000000000000" pitchFamily="2" charset="2"/>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bg2"/>
              </a:buClr>
              <a:buFont typeface="Wingdings" panose="05000000000000000000" pitchFamily="2" charset="2"/>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bg2"/>
              </a:buClr>
              <a:buFont typeface="Wingdings" panose="05000000000000000000" pitchFamily="2" charset="2"/>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bg2"/>
              </a:buClr>
              <a:buFont typeface="Wingdings" panose="05000000000000000000" pitchFamily="2" charset="2"/>
              <a:buChar char="§"/>
              <a:defRPr kumimoji="1" sz="2000">
                <a:solidFill>
                  <a:schemeClr val="tx1"/>
                </a:solidFill>
                <a:latin typeface="+mn-lt"/>
                <a:ea typeface="+mn-ea"/>
              </a:defRPr>
            </a:lvl9pPr>
          </a:lstStyle>
          <a:p>
            <a:pPr marL="0" indent="0">
              <a:buNone/>
            </a:pPr>
            <a:r>
              <a:rPr lang="ja-JP" altLang="en-US" sz="2000" kern="0" dirty="0">
                <a:latin typeface="BIZ UDゴシック" panose="020B0400000000000000" pitchFamily="49" charset="-128"/>
                <a:ea typeface="BIZ UDゴシック" panose="020B0400000000000000" pitchFamily="49" charset="-128"/>
              </a:rPr>
              <a:t>学校貸与のモノやＩＤに関するルールと、家庭貸与のスマートフォンやゲーム機・インターネット利用のルールを対比</a:t>
            </a:r>
          </a:p>
        </p:txBody>
      </p:sp>
      <p:grpSp>
        <p:nvGrpSpPr>
          <p:cNvPr id="15" name="グループ化 14">
            <a:extLst>
              <a:ext uri="{FF2B5EF4-FFF2-40B4-BE49-F238E27FC236}">
                <a16:creationId xmlns:a16="http://schemas.microsoft.com/office/drawing/2014/main" id="{B6BBA728-BE43-2EF2-3F87-9270DB92D179}"/>
              </a:ext>
            </a:extLst>
          </p:cNvPr>
          <p:cNvGrpSpPr/>
          <p:nvPr/>
        </p:nvGrpSpPr>
        <p:grpSpPr>
          <a:xfrm>
            <a:off x="839416" y="2521358"/>
            <a:ext cx="4752528" cy="4041354"/>
            <a:chOff x="755576" y="2155894"/>
            <a:chExt cx="4752528" cy="4041354"/>
          </a:xfrm>
        </p:grpSpPr>
        <p:sp>
          <p:nvSpPr>
            <p:cNvPr id="9" name="正方形/長方形 8">
              <a:extLst>
                <a:ext uri="{FF2B5EF4-FFF2-40B4-BE49-F238E27FC236}">
                  <a16:creationId xmlns:a16="http://schemas.microsoft.com/office/drawing/2014/main" id="{CAE6D297-4CCB-D6C9-E13B-DAEB669E19F1}"/>
                </a:ext>
              </a:extLst>
            </p:cNvPr>
            <p:cNvSpPr/>
            <p:nvPr/>
          </p:nvSpPr>
          <p:spPr>
            <a:xfrm>
              <a:off x="755576" y="2155894"/>
              <a:ext cx="4752528" cy="504056"/>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400" dirty="0">
                  <a:latin typeface="BIZ UDゴシック" panose="020B0400000000000000" pitchFamily="49" charset="-128"/>
                  <a:ea typeface="BIZ UDゴシック" panose="020B0400000000000000" pitchFamily="49" charset="-128"/>
                </a:rPr>
                <a:t>家庭でのルール例</a:t>
              </a:r>
            </a:p>
          </p:txBody>
        </p:sp>
        <p:sp>
          <p:nvSpPr>
            <p:cNvPr id="10" name="テキスト ボックス 9">
              <a:extLst>
                <a:ext uri="{FF2B5EF4-FFF2-40B4-BE49-F238E27FC236}">
                  <a16:creationId xmlns:a16="http://schemas.microsoft.com/office/drawing/2014/main" id="{B06C8515-F8DB-B79E-FD5F-4BFBBE6C3E1C}"/>
                </a:ext>
              </a:extLst>
            </p:cNvPr>
            <p:cNvSpPr txBox="1"/>
            <p:nvPr/>
          </p:nvSpPr>
          <p:spPr>
            <a:xfrm>
              <a:off x="755576" y="2780928"/>
              <a:ext cx="4752528" cy="3416320"/>
            </a:xfrm>
            <a:prstGeom prst="rect">
              <a:avLst/>
            </a:prstGeom>
            <a:noFill/>
          </p:spPr>
          <p:txBody>
            <a:bodyPr wrap="square" rtlCol="0">
              <a:spAutoFit/>
            </a:bodyPr>
            <a:lstStyle/>
            <a:p>
              <a:pPr marL="285750" indent="-285750">
                <a:buFont typeface="Arial" panose="020B0604020202020204" pitchFamily="34" charset="0"/>
                <a:buChar char="•"/>
              </a:pPr>
              <a:r>
                <a:rPr lang="en-US" altLang="ja-JP" dirty="0">
                  <a:latin typeface="BIZ UDゴシック" panose="020B0400000000000000" pitchFamily="49" charset="-128"/>
                  <a:ea typeface="BIZ UDゴシック" panose="020B0400000000000000" pitchFamily="49" charset="-128"/>
                </a:rPr>
                <a:t>(</a:t>
              </a:r>
              <a:r>
                <a:rPr lang="ja-JP" altLang="en-US" dirty="0">
                  <a:latin typeface="BIZ UDゴシック" panose="020B0400000000000000" pitchFamily="49" charset="-128"/>
                  <a:ea typeface="BIZ UDゴシック" panose="020B0400000000000000" pitchFamily="49" charset="-128"/>
                </a:rPr>
                <a:t>ケータイ</a:t>
              </a:r>
              <a:r>
                <a:rPr lang="en-US" altLang="ja-JP" dirty="0">
                  <a:latin typeface="BIZ UDゴシック" panose="020B0400000000000000" pitchFamily="49" charset="-128"/>
                  <a:ea typeface="BIZ UDゴシック" panose="020B0400000000000000" pitchFamily="49" charset="-128"/>
                </a:rPr>
                <a:t>)</a:t>
              </a:r>
              <a:r>
                <a:rPr lang="ja-JP" altLang="en-US" dirty="0">
                  <a:latin typeface="BIZ UDゴシック" panose="020B0400000000000000" pitchFamily="49" charset="-128"/>
                  <a:ea typeface="BIZ UDゴシック" panose="020B0400000000000000" pitchFamily="49" charset="-128"/>
                </a:rPr>
                <a:t>は、子どもに</a:t>
              </a:r>
              <a:r>
                <a:rPr lang="ja-JP" altLang="en-US" dirty="0">
                  <a:solidFill>
                    <a:srgbClr val="C00000"/>
                  </a:solidFill>
                  <a:latin typeface="BIZ UDゴシック" panose="020B0400000000000000" pitchFamily="49" charset="-128"/>
                  <a:ea typeface="BIZ UDゴシック" panose="020B0400000000000000" pitchFamily="49" charset="-128"/>
                </a:rPr>
                <a:t>貸す</a:t>
              </a:r>
              <a:r>
                <a:rPr lang="ja-JP" altLang="en-US" dirty="0">
                  <a:latin typeface="BIZ UDゴシック" panose="020B0400000000000000" pitchFamily="49" charset="-128"/>
                  <a:ea typeface="BIZ UDゴシック" panose="020B0400000000000000" pitchFamily="49" charset="-128"/>
                </a:rPr>
                <a:t>もの</a:t>
              </a:r>
              <a:endParaRPr lang="en-US" altLang="ja-JP" dirty="0">
                <a:latin typeface="BIZ UDゴシック" panose="020B0400000000000000" pitchFamily="49" charset="-128"/>
                <a:ea typeface="BIZ UDゴシック" panose="020B0400000000000000" pitchFamily="49" charset="-128"/>
              </a:endParaRPr>
            </a:p>
            <a:p>
              <a:pPr marL="285750" indent="-285750">
                <a:buFont typeface="Arial" panose="020B0604020202020204" pitchFamily="34" charset="0"/>
                <a:buChar char="•"/>
              </a:pPr>
              <a:r>
                <a:rPr lang="ja-JP" altLang="en-US" dirty="0">
                  <a:latin typeface="BIZ UDゴシック" panose="020B0400000000000000" pitchFamily="49" charset="-128"/>
                  <a:ea typeface="BIZ UDゴシック" panose="020B0400000000000000" pitchFamily="49" charset="-128"/>
                </a:rPr>
                <a:t>困ったときは家族に</a:t>
              </a:r>
              <a:r>
                <a:rPr lang="ja-JP" altLang="en-US" dirty="0">
                  <a:solidFill>
                    <a:srgbClr val="C00000"/>
                  </a:solidFill>
                  <a:latin typeface="BIZ UDゴシック" panose="020B0400000000000000" pitchFamily="49" charset="-128"/>
                  <a:ea typeface="BIZ UDゴシック" panose="020B0400000000000000" pitchFamily="49" charset="-128"/>
                </a:rPr>
                <a:t>相談</a:t>
              </a:r>
              <a:endParaRPr lang="en-US" altLang="ja-JP" dirty="0">
                <a:solidFill>
                  <a:srgbClr val="C00000"/>
                </a:solidFill>
                <a:latin typeface="BIZ UDゴシック" panose="020B0400000000000000" pitchFamily="49" charset="-128"/>
                <a:ea typeface="BIZ UDゴシック" panose="020B0400000000000000" pitchFamily="49" charset="-128"/>
              </a:endParaRPr>
            </a:p>
            <a:p>
              <a:pPr marL="285750" indent="-285750">
                <a:buFont typeface="Arial" panose="020B0604020202020204" pitchFamily="34" charset="0"/>
                <a:buChar char="•"/>
              </a:pPr>
              <a:r>
                <a:rPr lang="ja-JP" altLang="en-US" dirty="0">
                  <a:latin typeface="BIZ UDゴシック" panose="020B0400000000000000" pitchFamily="49" charset="-128"/>
                  <a:ea typeface="BIZ UDゴシック" panose="020B0400000000000000" pitchFamily="49" charset="-128"/>
                </a:rPr>
                <a:t>相手を</a:t>
              </a:r>
              <a:r>
                <a:rPr lang="ja-JP" altLang="en-US" dirty="0">
                  <a:solidFill>
                    <a:srgbClr val="C00000"/>
                  </a:solidFill>
                  <a:latin typeface="BIZ UDゴシック" panose="020B0400000000000000" pitchFamily="49" charset="-128"/>
                  <a:ea typeface="BIZ UDゴシック" panose="020B0400000000000000" pitchFamily="49" charset="-128"/>
                </a:rPr>
                <a:t>傷つけない</a:t>
              </a:r>
              <a:endParaRPr lang="en-US" altLang="ja-JP" dirty="0">
                <a:latin typeface="BIZ UDゴシック" panose="020B0400000000000000" pitchFamily="49" charset="-128"/>
                <a:ea typeface="BIZ UDゴシック" panose="020B0400000000000000" pitchFamily="49" charset="-128"/>
              </a:endParaRPr>
            </a:p>
            <a:p>
              <a:pPr marL="285750" indent="-285750">
                <a:buClr>
                  <a:schemeClr val="tx1"/>
                </a:buClr>
                <a:buFont typeface="Arial" panose="020B0604020202020204" pitchFamily="34" charset="0"/>
                <a:buChar char="•"/>
              </a:pPr>
              <a:r>
                <a:rPr lang="ja-JP" altLang="en-US" dirty="0">
                  <a:solidFill>
                    <a:srgbClr val="C00000"/>
                  </a:solidFill>
                  <a:latin typeface="BIZ UDゴシック" panose="020B0400000000000000" pitchFamily="49" charset="-128"/>
                  <a:ea typeface="BIZ UDゴシック" panose="020B0400000000000000" pitchFamily="49" charset="-128"/>
                </a:rPr>
                <a:t>大切</a:t>
              </a:r>
              <a:r>
                <a:rPr lang="ja-JP" altLang="en-US" dirty="0">
                  <a:latin typeface="BIZ UDゴシック" panose="020B0400000000000000" pitchFamily="49" charset="-128"/>
                  <a:ea typeface="BIZ UDゴシック" panose="020B0400000000000000" pitchFamily="49" charset="-128"/>
                </a:rPr>
                <a:t>に使う</a:t>
              </a:r>
              <a:r>
                <a:rPr lang="en-US" altLang="ja-JP" dirty="0">
                  <a:latin typeface="BIZ UDゴシック" panose="020B0400000000000000" pitchFamily="49" charset="-128"/>
                  <a:ea typeface="BIZ UDゴシック" panose="020B0400000000000000" pitchFamily="49" charset="-128"/>
                </a:rPr>
                <a:t>(</a:t>
              </a:r>
              <a:r>
                <a:rPr lang="ja-JP" altLang="en-US" dirty="0">
                  <a:latin typeface="BIZ UDゴシック" panose="020B0400000000000000" pitchFamily="49" charset="-128"/>
                  <a:ea typeface="BIZ UDゴシック" panose="020B0400000000000000" pitchFamily="49" charset="-128"/>
                </a:rPr>
                <a:t>機器、料金等</a:t>
              </a:r>
              <a:r>
                <a:rPr lang="en-US" altLang="ja-JP" dirty="0">
                  <a:latin typeface="BIZ UDゴシック" panose="020B0400000000000000" pitchFamily="49" charset="-128"/>
                  <a:ea typeface="BIZ UDゴシック" panose="020B0400000000000000" pitchFamily="49" charset="-128"/>
                </a:rPr>
                <a:t>)</a:t>
              </a:r>
            </a:p>
            <a:p>
              <a:pPr marL="285750" indent="-285750">
                <a:buFont typeface="Arial" panose="020B0604020202020204" pitchFamily="34" charset="0"/>
                <a:buChar char="•"/>
              </a:pPr>
              <a:r>
                <a:rPr lang="en-US" altLang="ja-JP" dirty="0">
                  <a:solidFill>
                    <a:srgbClr val="C00000"/>
                  </a:solidFill>
                  <a:latin typeface="BIZ UDゴシック" panose="020B0400000000000000" pitchFamily="49" charset="-128"/>
                  <a:ea typeface="BIZ UDゴシック" panose="020B0400000000000000" pitchFamily="49" charset="-128"/>
                </a:rPr>
                <a:t>(</a:t>
              </a:r>
              <a:r>
                <a:rPr lang="ja-JP" altLang="en-US" dirty="0">
                  <a:solidFill>
                    <a:srgbClr val="C00000"/>
                  </a:solidFill>
                  <a:latin typeface="BIZ UDゴシック" panose="020B0400000000000000" pitchFamily="49" charset="-128"/>
                  <a:ea typeface="BIZ UDゴシック" panose="020B0400000000000000" pitchFamily="49" charset="-128"/>
                </a:rPr>
                <a:t>話しあって</a:t>
              </a:r>
              <a:r>
                <a:rPr lang="en-US" altLang="ja-JP" dirty="0">
                  <a:solidFill>
                    <a:srgbClr val="C00000"/>
                  </a:solidFill>
                  <a:latin typeface="BIZ UDゴシック" panose="020B0400000000000000" pitchFamily="49" charset="-128"/>
                  <a:ea typeface="BIZ UDゴシック" panose="020B0400000000000000" pitchFamily="49" charset="-128"/>
                </a:rPr>
                <a:t>)</a:t>
              </a:r>
              <a:r>
                <a:rPr lang="ja-JP" altLang="en-US" dirty="0">
                  <a:solidFill>
                    <a:srgbClr val="C00000"/>
                  </a:solidFill>
                  <a:latin typeface="BIZ UDゴシック" panose="020B0400000000000000" pitchFamily="49" charset="-128"/>
                  <a:ea typeface="BIZ UDゴシック" panose="020B0400000000000000" pitchFamily="49" charset="-128"/>
                </a:rPr>
                <a:t>フィルタリング</a:t>
              </a:r>
              <a:r>
                <a:rPr lang="ja-JP" altLang="en-US" dirty="0">
                  <a:latin typeface="BIZ UDゴシック" panose="020B0400000000000000" pitchFamily="49" charset="-128"/>
                  <a:ea typeface="BIZ UDゴシック" panose="020B0400000000000000" pitchFamily="49" charset="-128"/>
                </a:rPr>
                <a:t>の設定をする</a:t>
              </a:r>
              <a:endParaRPr lang="en-US" altLang="ja-JP" dirty="0">
                <a:latin typeface="BIZ UDゴシック" panose="020B0400000000000000" pitchFamily="49" charset="-128"/>
                <a:ea typeface="BIZ UDゴシック" panose="020B0400000000000000" pitchFamily="49" charset="-128"/>
              </a:endParaRPr>
            </a:p>
            <a:p>
              <a:pPr marL="285750" indent="-285750">
                <a:buFont typeface="Arial" panose="020B0604020202020204" pitchFamily="34" charset="0"/>
                <a:buChar char="•"/>
              </a:pPr>
              <a:r>
                <a:rPr lang="ja-JP" altLang="en-US" dirty="0">
                  <a:latin typeface="BIZ UDゴシック" panose="020B0400000000000000" pitchFamily="49" charset="-128"/>
                  <a:ea typeface="BIZ UDゴシック" panose="020B0400000000000000" pitchFamily="49" charset="-128"/>
                </a:rPr>
                <a:t>使う時間や場所を定める</a:t>
              </a:r>
              <a:endParaRPr lang="en-US" altLang="ja-JP" dirty="0">
                <a:latin typeface="BIZ UDゴシック" panose="020B0400000000000000" pitchFamily="49" charset="-128"/>
                <a:ea typeface="BIZ UDゴシック" panose="020B0400000000000000" pitchFamily="49" charset="-128"/>
              </a:endParaRPr>
            </a:p>
            <a:p>
              <a:pPr marL="285750" indent="-285750">
                <a:buFont typeface="Arial" panose="020B0604020202020204" pitchFamily="34" charset="0"/>
                <a:buChar char="•"/>
              </a:pPr>
              <a:r>
                <a:rPr lang="ja-JP" altLang="en-US">
                  <a:latin typeface="BIZ UDゴシック" panose="020B0400000000000000" pitchFamily="49" charset="-128"/>
                  <a:ea typeface="BIZ UDゴシック" panose="020B0400000000000000" pitchFamily="49" charset="-128"/>
                </a:rPr>
                <a:t>公共施設</a:t>
              </a:r>
              <a:r>
                <a:rPr lang="ja-JP" altLang="en-US" dirty="0">
                  <a:latin typeface="BIZ UDゴシック" panose="020B0400000000000000" pitchFamily="49" charset="-128"/>
                  <a:ea typeface="BIZ UDゴシック" panose="020B0400000000000000" pitchFamily="49" charset="-128"/>
                </a:rPr>
                <a:t>の決まりを</a:t>
              </a:r>
              <a:r>
                <a:rPr lang="ja-JP" altLang="en-US" dirty="0">
                  <a:solidFill>
                    <a:srgbClr val="C00000"/>
                  </a:solidFill>
                  <a:latin typeface="BIZ UDゴシック" panose="020B0400000000000000" pitchFamily="49" charset="-128"/>
                  <a:ea typeface="BIZ UDゴシック" panose="020B0400000000000000" pitchFamily="49" charset="-128"/>
                </a:rPr>
                <a:t>一緒に守る</a:t>
              </a:r>
              <a:r>
                <a:rPr lang="en-US" altLang="ja-JP" dirty="0">
                  <a:latin typeface="BIZ UDゴシック" panose="020B0400000000000000" pitchFamily="49" charset="-128"/>
                  <a:ea typeface="BIZ UDゴシック" panose="020B0400000000000000" pitchFamily="49" charset="-128"/>
                </a:rPr>
                <a:t>(</a:t>
              </a:r>
              <a:r>
                <a:rPr lang="ja-JP" altLang="en-US" dirty="0">
                  <a:latin typeface="BIZ UDゴシック" panose="020B0400000000000000" pitchFamily="49" charset="-128"/>
                  <a:ea typeface="BIZ UDゴシック" panose="020B0400000000000000" pitchFamily="49" charset="-128"/>
                </a:rPr>
                <a:t>電車、病院等</a:t>
              </a:r>
              <a:r>
                <a:rPr lang="en-US" altLang="ja-JP" dirty="0">
                  <a:latin typeface="BIZ UDゴシック" panose="020B0400000000000000" pitchFamily="49" charset="-128"/>
                  <a:ea typeface="BIZ UDゴシック" panose="020B0400000000000000" pitchFamily="49" charset="-128"/>
                </a:rPr>
                <a:t>)</a:t>
              </a:r>
            </a:p>
            <a:p>
              <a:pPr marL="285750" indent="-285750">
                <a:buFont typeface="Arial" panose="020B0604020202020204" pitchFamily="34" charset="0"/>
                <a:buChar char="•"/>
              </a:pPr>
              <a:r>
                <a:rPr lang="ja-JP" altLang="en-US" dirty="0">
                  <a:latin typeface="BIZ UDゴシック" panose="020B0400000000000000" pitchFamily="49" charset="-128"/>
                  <a:ea typeface="BIZ UDゴシック" panose="020B0400000000000000" pitchFamily="49" charset="-128"/>
                </a:rPr>
                <a:t>著作権や肖像権を守る</a:t>
              </a:r>
              <a:r>
                <a:rPr lang="en-US" altLang="ja-JP" dirty="0">
                  <a:latin typeface="BIZ UDゴシック" panose="020B0400000000000000" pitchFamily="49" charset="-128"/>
                  <a:ea typeface="BIZ UDゴシック" panose="020B0400000000000000" pitchFamily="49" charset="-128"/>
                </a:rPr>
                <a:t>(</a:t>
              </a:r>
              <a:r>
                <a:rPr lang="ja-JP" altLang="en-US" dirty="0">
                  <a:latin typeface="BIZ UDゴシック" panose="020B0400000000000000" pitchFamily="49" charset="-128"/>
                  <a:ea typeface="BIZ UDゴシック" panose="020B0400000000000000" pitchFamily="49" charset="-128"/>
                </a:rPr>
                <a:t>違法ダウンロード、デジタル万引等</a:t>
              </a:r>
              <a:r>
                <a:rPr lang="en-US" altLang="ja-JP" dirty="0">
                  <a:latin typeface="BIZ UDゴシック" panose="020B0400000000000000" pitchFamily="49" charset="-128"/>
                  <a:ea typeface="BIZ UDゴシック" panose="020B0400000000000000" pitchFamily="49" charset="-128"/>
                </a:rPr>
                <a:t>)</a:t>
              </a:r>
            </a:p>
            <a:p>
              <a:pPr marL="285750" indent="-285750">
                <a:buFont typeface="Arial" panose="020B0604020202020204" pitchFamily="34" charset="0"/>
                <a:buChar char="•"/>
              </a:pPr>
              <a:r>
                <a:rPr lang="ja-JP" altLang="en-US" dirty="0">
                  <a:latin typeface="BIZ UDゴシック" panose="020B0400000000000000" pitchFamily="49" charset="-128"/>
                  <a:ea typeface="BIZ UDゴシック" panose="020B0400000000000000" pitchFamily="49" charset="-128"/>
                </a:rPr>
                <a:t>情報発信に</a:t>
              </a:r>
              <a:r>
                <a:rPr lang="ja-JP" altLang="en-US" dirty="0">
                  <a:solidFill>
                    <a:srgbClr val="C00000"/>
                  </a:solidFill>
                  <a:latin typeface="BIZ UDゴシック" panose="020B0400000000000000" pitchFamily="49" charset="-128"/>
                  <a:ea typeface="BIZ UDゴシック" panose="020B0400000000000000" pitchFamily="49" charset="-128"/>
                </a:rPr>
                <a:t>責任</a:t>
              </a:r>
              <a:r>
                <a:rPr lang="ja-JP" altLang="en-US" dirty="0">
                  <a:latin typeface="BIZ UDゴシック" panose="020B0400000000000000" pitchFamily="49" charset="-128"/>
                  <a:ea typeface="BIZ UDゴシック" panose="020B0400000000000000" pitchFamily="49" charset="-128"/>
                </a:rPr>
                <a:t>をもつ</a:t>
              </a:r>
              <a:r>
                <a:rPr lang="en-US" altLang="ja-JP" dirty="0">
                  <a:latin typeface="BIZ UDゴシック" panose="020B0400000000000000" pitchFamily="49" charset="-128"/>
                  <a:ea typeface="BIZ UDゴシック" panose="020B0400000000000000" pitchFamily="49" charset="-128"/>
                </a:rPr>
                <a:t>(</a:t>
              </a:r>
              <a:r>
                <a:rPr lang="ja-JP" altLang="en-US" dirty="0">
                  <a:latin typeface="BIZ UDゴシック" panose="020B0400000000000000" pitchFamily="49" charset="-128"/>
                  <a:ea typeface="BIZ UDゴシック" panose="020B0400000000000000" pitchFamily="49" charset="-128"/>
                </a:rPr>
                <a:t>ブログ、</a:t>
              </a:r>
              <a:r>
                <a:rPr lang="en-US" altLang="ja-JP" dirty="0">
                  <a:latin typeface="BIZ UDゴシック" panose="020B0400000000000000" pitchFamily="49" charset="-128"/>
                  <a:ea typeface="BIZ UDゴシック" panose="020B0400000000000000" pitchFamily="49" charset="-128"/>
                </a:rPr>
                <a:t>SNS</a:t>
              </a:r>
              <a:r>
                <a:rPr lang="ja-JP" altLang="en-US" dirty="0">
                  <a:latin typeface="BIZ UDゴシック" panose="020B0400000000000000" pitchFamily="49" charset="-128"/>
                  <a:ea typeface="BIZ UDゴシック" panose="020B0400000000000000" pitchFamily="49" charset="-128"/>
                </a:rPr>
                <a:t>等</a:t>
              </a:r>
              <a:r>
                <a:rPr lang="en-US" altLang="ja-JP" dirty="0">
                  <a:latin typeface="BIZ UDゴシック" panose="020B0400000000000000" pitchFamily="49" charset="-128"/>
                  <a:ea typeface="BIZ UDゴシック" panose="020B0400000000000000" pitchFamily="49" charset="-128"/>
                </a:rPr>
                <a:t>)</a:t>
              </a:r>
            </a:p>
          </p:txBody>
        </p:sp>
      </p:grpSp>
      <p:grpSp>
        <p:nvGrpSpPr>
          <p:cNvPr id="17" name="グループ化 16">
            <a:extLst>
              <a:ext uri="{FF2B5EF4-FFF2-40B4-BE49-F238E27FC236}">
                <a16:creationId xmlns:a16="http://schemas.microsoft.com/office/drawing/2014/main" id="{E75D7341-751F-439A-3196-345E15229CEC}"/>
              </a:ext>
            </a:extLst>
          </p:cNvPr>
          <p:cNvGrpSpPr/>
          <p:nvPr/>
        </p:nvGrpSpPr>
        <p:grpSpPr>
          <a:xfrm>
            <a:off x="6395864" y="2521358"/>
            <a:ext cx="4752528" cy="4041354"/>
            <a:chOff x="4521154" y="2155894"/>
            <a:chExt cx="4752528" cy="4041354"/>
          </a:xfrm>
        </p:grpSpPr>
        <p:sp>
          <p:nvSpPr>
            <p:cNvPr id="11" name="正方形/長方形 10">
              <a:extLst>
                <a:ext uri="{FF2B5EF4-FFF2-40B4-BE49-F238E27FC236}">
                  <a16:creationId xmlns:a16="http://schemas.microsoft.com/office/drawing/2014/main" id="{5CCA602B-BDEA-6B10-3CE9-44F71A9B07B8}"/>
                </a:ext>
              </a:extLst>
            </p:cNvPr>
            <p:cNvSpPr/>
            <p:nvPr/>
          </p:nvSpPr>
          <p:spPr>
            <a:xfrm>
              <a:off x="4521154" y="2155894"/>
              <a:ext cx="4752528" cy="504056"/>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400" dirty="0">
                  <a:latin typeface="BIZ UDゴシック" panose="020B0400000000000000" pitchFamily="49" charset="-128"/>
                  <a:ea typeface="BIZ UDゴシック" panose="020B0400000000000000" pitchFamily="49" charset="-128"/>
                </a:rPr>
                <a:t>学校貸与のルール例</a:t>
              </a:r>
            </a:p>
          </p:txBody>
        </p:sp>
        <p:sp>
          <p:nvSpPr>
            <p:cNvPr id="13" name="テキスト ボックス 12">
              <a:extLst>
                <a:ext uri="{FF2B5EF4-FFF2-40B4-BE49-F238E27FC236}">
                  <a16:creationId xmlns:a16="http://schemas.microsoft.com/office/drawing/2014/main" id="{D43D4589-16DC-651E-6CCC-F72B63051E9C}"/>
                </a:ext>
              </a:extLst>
            </p:cNvPr>
            <p:cNvSpPr txBox="1"/>
            <p:nvPr/>
          </p:nvSpPr>
          <p:spPr>
            <a:xfrm>
              <a:off x="4521154" y="2780928"/>
              <a:ext cx="4752528" cy="3416320"/>
            </a:xfrm>
            <a:prstGeom prst="rect">
              <a:avLst/>
            </a:prstGeom>
            <a:noFill/>
          </p:spPr>
          <p:txBody>
            <a:bodyPr wrap="square" rtlCol="0">
              <a:spAutoFit/>
            </a:bodyPr>
            <a:lstStyle/>
            <a:p>
              <a:pPr marL="285750" indent="-285750">
                <a:buFont typeface="Arial" panose="020B0604020202020204" pitchFamily="34" charset="0"/>
                <a:buChar char="•"/>
              </a:pPr>
              <a:r>
                <a:rPr lang="ja-JP" altLang="en-US" dirty="0">
                  <a:latin typeface="BIZ UDゴシック" panose="020B0400000000000000" pitchFamily="49" charset="-128"/>
                  <a:ea typeface="BIZ UDゴシック" panose="020B0400000000000000" pitchFamily="49" charset="-128"/>
                </a:rPr>
                <a:t>子どもに貸与されたもの</a:t>
              </a:r>
              <a:endParaRPr lang="en-US" altLang="ja-JP" dirty="0">
                <a:latin typeface="BIZ UDゴシック" panose="020B0400000000000000" pitchFamily="49" charset="-128"/>
                <a:ea typeface="BIZ UDゴシック" panose="020B0400000000000000" pitchFamily="49" charset="-128"/>
              </a:endParaRPr>
            </a:p>
            <a:p>
              <a:pPr marL="285750" indent="-285750">
                <a:buFont typeface="Arial" panose="020B0604020202020204" pitchFamily="34" charset="0"/>
                <a:buChar char="•"/>
              </a:pPr>
              <a:r>
                <a:rPr lang="ja-JP" altLang="en-US" dirty="0">
                  <a:latin typeface="BIZ UDゴシック" panose="020B0400000000000000" pitchFamily="49" charset="-128"/>
                  <a:ea typeface="BIZ UDゴシック" panose="020B0400000000000000" pitchFamily="49" charset="-128"/>
                </a:rPr>
                <a:t>困ったときは家族・学校に相談</a:t>
              </a:r>
              <a:endParaRPr lang="en-US" altLang="ja-JP" dirty="0">
                <a:latin typeface="BIZ UDゴシック" panose="020B0400000000000000" pitchFamily="49" charset="-128"/>
                <a:ea typeface="BIZ UDゴシック" panose="020B0400000000000000" pitchFamily="49" charset="-128"/>
              </a:endParaRPr>
            </a:p>
            <a:p>
              <a:pPr marL="285750" indent="-285750">
                <a:buFont typeface="Arial" panose="020B0604020202020204" pitchFamily="34" charset="0"/>
                <a:buChar char="•"/>
              </a:pPr>
              <a:r>
                <a:rPr lang="ja-JP" altLang="en-US" dirty="0">
                  <a:latin typeface="BIZ UDゴシック" panose="020B0400000000000000" pitchFamily="49" charset="-128"/>
                  <a:ea typeface="BIZ UDゴシック" panose="020B0400000000000000" pitchFamily="49" charset="-128"/>
                </a:rPr>
                <a:t>相手を傷つけない</a:t>
              </a:r>
              <a:endParaRPr lang="en-US" altLang="ja-JP" dirty="0">
                <a:latin typeface="BIZ UDゴシック" panose="020B0400000000000000" pitchFamily="49" charset="-128"/>
                <a:ea typeface="BIZ UDゴシック" panose="020B0400000000000000" pitchFamily="49" charset="-128"/>
              </a:endParaRPr>
            </a:p>
            <a:p>
              <a:pPr marL="285750" indent="-285750">
                <a:buFont typeface="Arial" panose="020B0604020202020204" pitchFamily="34" charset="0"/>
                <a:buChar char="•"/>
              </a:pPr>
              <a:r>
                <a:rPr lang="ja-JP" altLang="en-US" dirty="0">
                  <a:latin typeface="BIZ UDゴシック" panose="020B0400000000000000" pitchFamily="49" charset="-128"/>
                  <a:ea typeface="BIZ UDゴシック" panose="020B0400000000000000" pitchFamily="49" charset="-128"/>
                </a:rPr>
                <a:t>大切に使う</a:t>
              </a:r>
              <a:endParaRPr lang="en-US" altLang="ja-JP" dirty="0">
                <a:latin typeface="BIZ UDゴシック" panose="020B0400000000000000" pitchFamily="49" charset="-128"/>
                <a:ea typeface="BIZ UDゴシック" panose="020B0400000000000000" pitchFamily="49" charset="-128"/>
              </a:endParaRPr>
            </a:p>
            <a:p>
              <a:pPr marL="285750" indent="-285750">
                <a:buFont typeface="Arial" panose="020B0604020202020204" pitchFamily="34" charset="0"/>
                <a:buChar char="•"/>
              </a:pPr>
              <a:r>
                <a:rPr lang="ja-JP" altLang="en-US" dirty="0">
                  <a:solidFill>
                    <a:srgbClr val="0070C0"/>
                  </a:solidFill>
                  <a:latin typeface="BIZ UDゴシック" panose="020B0400000000000000" pitchFamily="49" charset="-128"/>
                  <a:ea typeface="BIZ UDゴシック" panose="020B0400000000000000" pitchFamily="49" charset="-128"/>
                </a:rPr>
                <a:t>どのような「フィルタリング」によって守られているかを徐々に知る</a:t>
              </a:r>
              <a:r>
                <a:rPr lang="en-US" altLang="ja-JP" dirty="0">
                  <a:solidFill>
                    <a:srgbClr val="0070C0"/>
                  </a:solidFill>
                  <a:latin typeface="BIZ UDゴシック" panose="020B0400000000000000" pitchFamily="49" charset="-128"/>
                  <a:ea typeface="BIZ UDゴシック" panose="020B0400000000000000" pitchFamily="49" charset="-128"/>
                </a:rPr>
                <a:t>(</a:t>
              </a:r>
              <a:r>
                <a:rPr lang="ja-JP" altLang="en-US" dirty="0">
                  <a:solidFill>
                    <a:srgbClr val="0070C0"/>
                  </a:solidFill>
                  <a:latin typeface="BIZ UDゴシック" panose="020B0400000000000000" pitchFamily="49" charset="-128"/>
                  <a:ea typeface="BIZ UDゴシック" panose="020B0400000000000000" pitchFamily="49" charset="-128"/>
                </a:rPr>
                <a:t>保護者とともに</a:t>
              </a:r>
              <a:r>
                <a:rPr lang="en-US" altLang="ja-JP" dirty="0">
                  <a:solidFill>
                    <a:srgbClr val="0070C0"/>
                  </a:solidFill>
                  <a:latin typeface="BIZ UDゴシック" panose="020B0400000000000000" pitchFamily="49" charset="-128"/>
                  <a:ea typeface="BIZ UDゴシック" panose="020B0400000000000000" pitchFamily="49" charset="-128"/>
                </a:rPr>
                <a:t>)</a:t>
              </a:r>
            </a:p>
            <a:p>
              <a:pPr marL="285750" indent="-285750">
                <a:buFont typeface="Arial" panose="020B0604020202020204" pitchFamily="34" charset="0"/>
                <a:buChar char="•"/>
              </a:pPr>
              <a:r>
                <a:rPr lang="ja-JP" altLang="en-US" dirty="0">
                  <a:solidFill>
                    <a:srgbClr val="0070C0"/>
                  </a:solidFill>
                  <a:latin typeface="BIZ UDゴシック" panose="020B0400000000000000" pitchFamily="49" charset="-128"/>
                  <a:ea typeface="BIZ UDゴシック" panose="020B0400000000000000" pitchFamily="49" charset="-128"/>
                </a:rPr>
                <a:t>決められた目的に沿って使う</a:t>
              </a:r>
              <a:r>
                <a:rPr lang="en-US" altLang="ja-JP" dirty="0">
                  <a:solidFill>
                    <a:srgbClr val="0070C0"/>
                  </a:solidFill>
                  <a:latin typeface="BIZ UDゴシック" panose="020B0400000000000000" pitchFamily="49" charset="-128"/>
                  <a:ea typeface="BIZ UDゴシック" panose="020B0400000000000000" pitchFamily="49" charset="-128"/>
                </a:rPr>
                <a:t>(</a:t>
              </a:r>
              <a:r>
                <a:rPr lang="ja-JP" altLang="en-US" dirty="0">
                  <a:solidFill>
                    <a:srgbClr val="0070C0"/>
                  </a:solidFill>
                  <a:latin typeface="BIZ UDゴシック" panose="020B0400000000000000" pitchFamily="49" charset="-128"/>
                  <a:ea typeface="BIZ UDゴシック" panose="020B0400000000000000" pitchFamily="49" charset="-128"/>
                </a:rPr>
                <a:t>目的外で使わない</a:t>
              </a:r>
              <a:r>
                <a:rPr lang="en-US" altLang="ja-JP" dirty="0">
                  <a:solidFill>
                    <a:srgbClr val="0070C0"/>
                  </a:solidFill>
                  <a:latin typeface="BIZ UDゴシック" panose="020B0400000000000000" pitchFamily="49" charset="-128"/>
                  <a:ea typeface="BIZ UDゴシック" panose="020B0400000000000000" pitchFamily="49" charset="-128"/>
                </a:rPr>
                <a:t>)</a:t>
              </a:r>
            </a:p>
            <a:p>
              <a:pPr marL="285750" indent="-285750">
                <a:buFont typeface="Arial" panose="020B0604020202020204" pitchFamily="34" charset="0"/>
                <a:buChar char="•"/>
              </a:pPr>
              <a:r>
                <a:rPr lang="ja-JP" altLang="en-US" dirty="0">
                  <a:latin typeface="BIZ UDゴシック" panose="020B0400000000000000" pitchFamily="49" charset="-128"/>
                  <a:ea typeface="BIZ UDゴシック" panose="020B0400000000000000" pitchFamily="49" charset="-128"/>
                </a:rPr>
                <a:t>ネット利用の決まりを守る</a:t>
              </a:r>
              <a:r>
                <a:rPr lang="en-US" altLang="ja-JP" dirty="0">
                  <a:latin typeface="BIZ UDゴシック" panose="020B0400000000000000" pitchFamily="49" charset="-128"/>
                  <a:ea typeface="BIZ UDゴシック" panose="020B0400000000000000" pitchFamily="49" charset="-128"/>
                </a:rPr>
                <a:t>(</a:t>
              </a:r>
              <a:r>
                <a:rPr lang="ja-JP" altLang="en-US" dirty="0">
                  <a:latin typeface="BIZ UDゴシック" panose="020B0400000000000000" pitchFamily="49" charset="-128"/>
                  <a:ea typeface="BIZ UDゴシック" panose="020B0400000000000000" pitchFamily="49" charset="-128"/>
                </a:rPr>
                <a:t>場所等</a:t>
              </a:r>
              <a:r>
                <a:rPr lang="en-US" altLang="ja-JP" dirty="0">
                  <a:latin typeface="BIZ UDゴシック" panose="020B0400000000000000" pitchFamily="49" charset="-128"/>
                  <a:ea typeface="BIZ UDゴシック" panose="020B0400000000000000" pitchFamily="49" charset="-128"/>
                </a:rPr>
                <a:t>)</a:t>
              </a:r>
            </a:p>
            <a:p>
              <a:pPr marL="285750" indent="-285750">
                <a:buFont typeface="Arial" panose="020B0604020202020204" pitchFamily="34" charset="0"/>
                <a:buChar char="•"/>
              </a:pPr>
              <a:r>
                <a:rPr lang="ja-JP" altLang="en-US" dirty="0">
                  <a:latin typeface="BIZ UDゴシック" panose="020B0400000000000000" pitchFamily="49" charset="-128"/>
                  <a:ea typeface="BIZ UDゴシック" panose="020B0400000000000000" pitchFamily="49" charset="-128"/>
                </a:rPr>
                <a:t>著作権や肖像権を守る</a:t>
              </a:r>
              <a:endParaRPr lang="en-US" altLang="ja-JP" dirty="0">
                <a:latin typeface="BIZ UDゴシック" panose="020B0400000000000000" pitchFamily="49" charset="-128"/>
                <a:ea typeface="BIZ UDゴシック" panose="020B0400000000000000" pitchFamily="49" charset="-128"/>
              </a:endParaRPr>
            </a:p>
            <a:p>
              <a:pPr marL="285750" indent="-285750">
                <a:buFont typeface="Arial" panose="020B0604020202020204" pitchFamily="34" charset="0"/>
                <a:buChar char="•"/>
              </a:pPr>
              <a:r>
                <a:rPr lang="ja-JP" altLang="en-US" dirty="0">
                  <a:latin typeface="BIZ UDゴシック" panose="020B0400000000000000" pitchFamily="49" charset="-128"/>
                  <a:ea typeface="BIZ UDゴシック" panose="020B0400000000000000" pitchFamily="49" charset="-128"/>
                </a:rPr>
                <a:t>情報発信に責任をもつ</a:t>
              </a:r>
            </a:p>
          </p:txBody>
        </p:sp>
      </p:grpSp>
    </p:spTree>
    <p:extLst>
      <p:ext uri="{BB962C8B-B14F-4D97-AF65-F5344CB8AC3E}">
        <p14:creationId xmlns:p14="http://schemas.microsoft.com/office/powerpoint/2010/main" val="3834569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611465-7994-3897-4256-E5334EB74B6C}"/>
              </a:ext>
            </a:extLst>
          </p:cNvPr>
          <p:cNvSpPr>
            <a:spLocks noGrp="1"/>
          </p:cNvSpPr>
          <p:nvPr>
            <p:ph type="title"/>
          </p:nvPr>
        </p:nvSpPr>
        <p:spPr>
          <a:effectLst/>
        </p:spPr>
        <p:txBody>
          <a:bodyPr/>
          <a:lstStyle/>
          <a:p>
            <a:r>
              <a:rPr lang="ja-JP" altLang="en-US" sz="4400" dirty="0"/>
              <a:t>１</a:t>
            </a:r>
            <a:r>
              <a:rPr kumimoji="1" lang="ja-JP" altLang="en-US" sz="4400" dirty="0"/>
              <a:t>人１台環境による学ぶ機会</a:t>
            </a:r>
          </a:p>
        </p:txBody>
      </p:sp>
      <p:sp>
        <p:nvSpPr>
          <p:cNvPr id="4" name="コンテンツ プレースホルダー 2">
            <a:extLst>
              <a:ext uri="{FF2B5EF4-FFF2-40B4-BE49-F238E27FC236}">
                <a16:creationId xmlns:a16="http://schemas.microsoft.com/office/drawing/2014/main" id="{1C88A4BE-CEB0-3BFE-E044-4B4D085CF9B7}"/>
              </a:ext>
            </a:extLst>
          </p:cNvPr>
          <p:cNvSpPr txBox="1">
            <a:spLocks/>
          </p:cNvSpPr>
          <p:nvPr/>
        </p:nvSpPr>
        <p:spPr bwMode="auto">
          <a:xfrm>
            <a:off x="695400" y="1196752"/>
            <a:ext cx="9577064" cy="504056"/>
          </a:xfrm>
          <a:prstGeom prst="rect">
            <a:avLst/>
          </a:prstGeom>
          <a:noFill/>
          <a:ln w="9525">
            <a:noFill/>
            <a:miter lim="800000"/>
          </a:ln>
          <a:effectLst/>
        </p:spPr>
        <p:txBody>
          <a:bodyPr vert="horz" wrap="square" lIns="0" tIns="0" rIns="0" bIns="0" numCol="1" anchor="t" anchorCtr="0" compatLnSpc="1">
            <a:noAutofit/>
          </a:bodyPr>
          <a:lstStyle>
            <a:lvl1pPr marL="342900" indent="-342900" algn="l" defTabSz="719455" rtl="0" eaLnBrk="1" fontAlgn="base" hangingPunct="1">
              <a:spcBef>
                <a:spcPts val="0"/>
              </a:spcBef>
              <a:spcAft>
                <a:spcPct val="0"/>
              </a:spcAft>
              <a:buClr>
                <a:schemeClr val="bg2"/>
              </a:buClr>
              <a:buSzPct val="75000"/>
              <a:buFont typeface="Wingdings" panose="05000000000000000000" pitchFamily="2" charset="2"/>
              <a:buChar char="u"/>
              <a:defRPr kumimoji="1" sz="3200">
                <a:solidFill>
                  <a:schemeClr val="tx1"/>
                </a:solidFill>
                <a:latin typeface="UD デジタル 教科書体 NK-B" panose="02020700000000000000" pitchFamily="18" charset="-128"/>
                <a:ea typeface="UD デジタル 教科書体 NK-B" panose="02020700000000000000" pitchFamily="18" charset="-128"/>
                <a:cs typeface="+mn-cs"/>
              </a:defRPr>
            </a:lvl1pPr>
            <a:lvl2pPr marL="742950" indent="-285750" algn="l" defTabSz="719455" rtl="0" eaLnBrk="1" fontAlgn="base" hangingPunct="1">
              <a:spcBef>
                <a:spcPts val="0"/>
              </a:spcBef>
              <a:spcAft>
                <a:spcPct val="0"/>
              </a:spcAft>
              <a:buClr>
                <a:schemeClr val="accent2"/>
              </a:buClr>
              <a:buSzPct val="80000"/>
              <a:buFont typeface="Wingdings" panose="05000000000000000000" pitchFamily="2" charset="2"/>
              <a:buChar char="u"/>
              <a:defRPr kumimoji="1" sz="2800">
                <a:solidFill>
                  <a:schemeClr val="tx1"/>
                </a:solidFill>
                <a:latin typeface="UD デジタル 教科書体 NK-B" panose="02020700000000000000" pitchFamily="18" charset="-128"/>
                <a:ea typeface="UD デジタル 教科書体 NK-B" panose="02020700000000000000" pitchFamily="18" charset="-128"/>
              </a:defRPr>
            </a:lvl2pPr>
            <a:lvl3pPr marL="1143000" indent="-228600" algn="l" defTabSz="719455" rtl="0" eaLnBrk="1" fontAlgn="base" hangingPunct="1">
              <a:spcBef>
                <a:spcPts val="0"/>
              </a:spcBef>
              <a:spcAft>
                <a:spcPct val="0"/>
              </a:spcAft>
              <a:buClr>
                <a:schemeClr val="bg2"/>
              </a:buClr>
              <a:buSzPct val="65000"/>
              <a:buFont typeface="Wingdings" panose="05000000000000000000" pitchFamily="2" charset="2"/>
              <a:buChar char="u"/>
              <a:defRPr kumimoji="1" sz="2400">
                <a:solidFill>
                  <a:schemeClr val="tx1"/>
                </a:solidFill>
                <a:latin typeface="UD デジタル 教科書体 NK-B" panose="02020700000000000000" pitchFamily="18" charset="-128"/>
                <a:ea typeface="UD デジタル 教科書体 NK-B" panose="02020700000000000000" pitchFamily="18" charset="-128"/>
              </a:defRPr>
            </a:lvl3pPr>
            <a:lvl4pPr marL="1600200" indent="-228600" algn="l" defTabSz="719455" rtl="0" eaLnBrk="1" fontAlgn="base" hangingPunct="1">
              <a:spcBef>
                <a:spcPts val="0"/>
              </a:spcBef>
              <a:spcAft>
                <a:spcPct val="0"/>
              </a:spcAft>
              <a:buClr>
                <a:schemeClr val="accent2"/>
              </a:buClr>
              <a:buSzPct val="70000"/>
              <a:buFont typeface="Wingdings" panose="05000000000000000000" pitchFamily="2" charset="2"/>
              <a:buChar char="u"/>
              <a:defRPr kumimoji="1" sz="2000">
                <a:solidFill>
                  <a:schemeClr val="tx1"/>
                </a:solidFill>
                <a:latin typeface="UD デジタル 教科書体 NK-B" panose="02020700000000000000" pitchFamily="18" charset="-128"/>
                <a:ea typeface="UD デジタル 教科書体 NK-B" panose="02020700000000000000" pitchFamily="18" charset="-128"/>
              </a:defRPr>
            </a:lvl4pPr>
            <a:lvl5pPr marL="2057400" indent="-228600" algn="l" defTabSz="719455" rtl="0" eaLnBrk="1" fontAlgn="base" hangingPunct="1">
              <a:spcBef>
                <a:spcPts val="0"/>
              </a:spcBef>
              <a:spcAft>
                <a:spcPct val="0"/>
              </a:spcAft>
              <a:buClr>
                <a:schemeClr val="bg2"/>
              </a:buClr>
              <a:buFont typeface="Wingdings" panose="05000000000000000000" pitchFamily="2" charset="2"/>
              <a:buChar char="u"/>
              <a:defRPr kumimoji="1" sz="2000">
                <a:solidFill>
                  <a:schemeClr val="tx1"/>
                </a:solidFill>
                <a:latin typeface="UD デジタル 教科書体 NK-B" panose="02020700000000000000" pitchFamily="18" charset="-128"/>
                <a:ea typeface="UD デジタル 教科書体 NK-B" panose="02020700000000000000" pitchFamily="18" charset="-128"/>
              </a:defRPr>
            </a:lvl5pPr>
            <a:lvl6pPr marL="2514600" indent="-228600" algn="l" rtl="0" eaLnBrk="1" fontAlgn="base" hangingPunct="1">
              <a:spcBef>
                <a:spcPct val="20000"/>
              </a:spcBef>
              <a:spcAft>
                <a:spcPct val="0"/>
              </a:spcAft>
              <a:buClr>
                <a:schemeClr val="bg2"/>
              </a:buClr>
              <a:buFont typeface="Wingdings" panose="05000000000000000000" pitchFamily="2" charset="2"/>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bg2"/>
              </a:buClr>
              <a:buFont typeface="Wingdings" panose="05000000000000000000" pitchFamily="2" charset="2"/>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bg2"/>
              </a:buClr>
              <a:buFont typeface="Wingdings" panose="05000000000000000000" pitchFamily="2" charset="2"/>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bg2"/>
              </a:buClr>
              <a:buFont typeface="Wingdings" panose="05000000000000000000" pitchFamily="2" charset="2"/>
              <a:buChar char="§"/>
              <a:defRPr kumimoji="1" sz="2000">
                <a:solidFill>
                  <a:schemeClr val="tx1"/>
                </a:solidFill>
                <a:latin typeface="+mn-lt"/>
                <a:ea typeface="+mn-ea"/>
              </a:defRPr>
            </a:lvl9pPr>
          </a:lstStyle>
          <a:p>
            <a:pPr marL="0" indent="0">
              <a:buNone/>
            </a:pPr>
            <a:r>
              <a:rPr lang="ja-JP" altLang="en-US" sz="3600" kern="0" dirty="0">
                <a:solidFill>
                  <a:schemeClr val="accent2">
                    <a:lumMod val="50000"/>
                  </a:schemeClr>
                </a:solidFill>
                <a:latin typeface="BIZ UDゴシック" panose="020B0400000000000000" pitchFamily="49" charset="-128"/>
                <a:ea typeface="BIZ UDゴシック" panose="020B0400000000000000" pitchFamily="49" charset="-128"/>
              </a:rPr>
              <a:t>❸スタディログを活用した指導</a:t>
            </a:r>
          </a:p>
        </p:txBody>
      </p:sp>
      <p:sp>
        <p:nvSpPr>
          <p:cNvPr id="7" name="コンテンツ プレースホルダー 2">
            <a:extLst>
              <a:ext uri="{FF2B5EF4-FFF2-40B4-BE49-F238E27FC236}">
                <a16:creationId xmlns:a16="http://schemas.microsoft.com/office/drawing/2014/main" id="{76947E65-8F19-E602-CE40-733E0B84B73B}"/>
              </a:ext>
            </a:extLst>
          </p:cNvPr>
          <p:cNvSpPr txBox="1">
            <a:spLocks/>
          </p:cNvSpPr>
          <p:nvPr/>
        </p:nvSpPr>
        <p:spPr bwMode="auto">
          <a:xfrm>
            <a:off x="1199456" y="1823099"/>
            <a:ext cx="9577064" cy="729734"/>
          </a:xfrm>
          <a:prstGeom prst="rect">
            <a:avLst/>
          </a:prstGeom>
          <a:noFill/>
          <a:ln w="9525">
            <a:noFill/>
            <a:miter lim="800000"/>
          </a:ln>
          <a:effectLst/>
        </p:spPr>
        <p:txBody>
          <a:bodyPr vert="horz" wrap="square" lIns="0" tIns="0" rIns="0" bIns="0" numCol="1" anchor="t" anchorCtr="0" compatLnSpc="1">
            <a:noAutofit/>
          </a:bodyPr>
          <a:lstStyle>
            <a:lvl1pPr marL="342900" indent="-342900" algn="l" defTabSz="719455" rtl="0" eaLnBrk="1" fontAlgn="base" hangingPunct="1">
              <a:spcBef>
                <a:spcPts val="0"/>
              </a:spcBef>
              <a:spcAft>
                <a:spcPct val="0"/>
              </a:spcAft>
              <a:buClr>
                <a:schemeClr val="bg2"/>
              </a:buClr>
              <a:buSzPct val="75000"/>
              <a:buFont typeface="Wingdings" panose="05000000000000000000" pitchFamily="2" charset="2"/>
              <a:buChar char="u"/>
              <a:defRPr kumimoji="1" sz="3200">
                <a:solidFill>
                  <a:schemeClr val="tx1"/>
                </a:solidFill>
                <a:latin typeface="UD デジタル 教科書体 NK-B" panose="02020700000000000000" pitchFamily="18" charset="-128"/>
                <a:ea typeface="UD デジタル 教科書体 NK-B" panose="02020700000000000000" pitchFamily="18" charset="-128"/>
                <a:cs typeface="+mn-cs"/>
              </a:defRPr>
            </a:lvl1pPr>
            <a:lvl2pPr marL="742950" indent="-285750" algn="l" defTabSz="719455" rtl="0" eaLnBrk="1" fontAlgn="base" hangingPunct="1">
              <a:spcBef>
                <a:spcPts val="0"/>
              </a:spcBef>
              <a:spcAft>
                <a:spcPct val="0"/>
              </a:spcAft>
              <a:buClr>
                <a:schemeClr val="accent2"/>
              </a:buClr>
              <a:buSzPct val="80000"/>
              <a:buFont typeface="Wingdings" panose="05000000000000000000" pitchFamily="2" charset="2"/>
              <a:buChar char="u"/>
              <a:defRPr kumimoji="1" sz="2800">
                <a:solidFill>
                  <a:schemeClr val="tx1"/>
                </a:solidFill>
                <a:latin typeface="UD デジタル 教科書体 NK-B" panose="02020700000000000000" pitchFamily="18" charset="-128"/>
                <a:ea typeface="UD デジタル 教科書体 NK-B" panose="02020700000000000000" pitchFamily="18" charset="-128"/>
              </a:defRPr>
            </a:lvl2pPr>
            <a:lvl3pPr marL="1143000" indent="-228600" algn="l" defTabSz="719455" rtl="0" eaLnBrk="1" fontAlgn="base" hangingPunct="1">
              <a:spcBef>
                <a:spcPts val="0"/>
              </a:spcBef>
              <a:spcAft>
                <a:spcPct val="0"/>
              </a:spcAft>
              <a:buClr>
                <a:schemeClr val="bg2"/>
              </a:buClr>
              <a:buSzPct val="65000"/>
              <a:buFont typeface="Wingdings" panose="05000000000000000000" pitchFamily="2" charset="2"/>
              <a:buChar char="u"/>
              <a:defRPr kumimoji="1" sz="2400">
                <a:solidFill>
                  <a:schemeClr val="tx1"/>
                </a:solidFill>
                <a:latin typeface="UD デジタル 教科書体 NK-B" panose="02020700000000000000" pitchFamily="18" charset="-128"/>
                <a:ea typeface="UD デジタル 教科書体 NK-B" panose="02020700000000000000" pitchFamily="18" charset="-128"/>
              </a:defRPr>
            </a:lvl3pPr>
            <a:lvl4pPr marL="1600200" indent="-228600" algn="l" defTabSz="719455" rtl="0" eaLnBrk="1" fontAlgn="base" hangingPunct="1">
              <a:spcBef>
                <a:spcPts val="0"/>
              </a:spcBef>
              <a:spcAft>
                <a:spcPct val="0"/>
              </a:spcAft>
              <a:buClr>
                <a:schemeClr val="accent2"/>
              </a:buClr>
              <a:buSzPct val="70000"/>
              <a:buFont typeface="Wingdings" panose="05000000000000000000" pitchFamily="2" charset="2"/>
              <a:buChar char="u"/>
              <a:defRPr kumimoji="1" sz="2000">
                <a:solidFill>
                  <a:schemeClr val="tx1"/>
                </a:solidFill>
                <a:latin typeface="UD デジタル 教科書体 NK-B" panose="02020700000000000000" pitchFamily="18" charset="-128"/>
                <a:ea typeface="UD デジタル 教科書体 NK-B" panose="02020700000000000000" pitchFamily="18" charset="-128"/>
              </a:defRPr>
            </a:lvl4pPr>
            <a:lvl5pPr marL="2057400" indent="-228600" algn="l" defTabSz="719455" rtl="0" eaLnBrk="1" fontAlgn="base" hangingPunct="1">
              <a:spcBef>
                <a:spcPts val="0"/>
              </a:spcBef>
              <a:spcAft>
                <a:spcPct val="0"/>
              </a:spcAft>
              <a:buClr>
                <a:schemeClr val="bg2"/>
              </a:buClr>
              <a:buFont typeface="Wingdings" panose="05000000000000000000" pitchFamily="2" charset="2"/>
              <a:buChar char="u"/>
              <a:defRPr kumimoji="1" sz="2000">
                <a:solidFill>
                  <a:schemeClr val="tx1"/>
                </a:solidFill>
                <a:latin typeface="UD デジタル 教科書体 NK-B" panose="02020700000000000000" pitchFamily="18" charset="-128"/>
                <a:ea typeface="UD デジタル 教科書体 NK-B" panose="02020700000000000000" pitchFamily="18" charset="-128"/>
              </a:defRPr>
            </a:lvl5pPr>
            <a:lvl6pPr marL="2514600" indent="-228600" algn="l" rtl="0" eaLnBrk="1" fontAlgn="base" hangingPunct="1">
              <a:spcBef>
                <a:spcPct val="20000"/>
              </a:spcBef>
              <a:spcAft>
                <a:spcPct val="0"/>
              </a:spcAft>
              <a:buClr>
                <a:schemeClr val="bg2"/>
              </a:buClr>
              <a:buFont typeface="Wingdings" panose="05000000000000000000" pitchFamily="2" charset="2"/>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bg2"/>
              </a:buClr>
              <a:buFont typeface="Wingdings" panose="05000000000000000000" pitchFamily="2" charset="2"/>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bg2"/>
              </a:buClr>
              <a:buFont typeface="Wingdings" panose="05000000000000000000" pitchFamily="2" charset="2"/>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bg2"/>
              </a:buClr>
              <a:buFont typeface="Wingdings" panose="05000000000000000000" pitchFamily="2" charset="2"/>
              <a:buChar char="§"/>
              <a:defRPr kumimoji="1" sz="2000">
                <a:solidFill>
                  <a:schemeClr val="tx1"/>
                </a:solidFill>
                <a:latin typeface="+mn-lt"/>
                <a:ea typeface="+mn-ea"/>
              </a:defRPr>
            </a:lvl9pPr>
          </a:lstStyle>
          <a:p>
            <a:pPr marL="0" indent="0">
              <a:buNone/>
            </a:pPr>
            <a:r>
              <a:rPr lang="ja-JP" altLang="en-US" sz="2400" kern="0" dirty="0">
                <a:latin typeface="BIZ UDゴシック" panose="020B0400000000000000" pitchFamily="49" charset="-128"/>
                <a:ea typeface="BIZ UDゴシック" panose="020B0400000000000000" pitchFamily="49" charset="-128"/>
              </a:rPr>
              <a:t>学習活動に要した時間の記録が可能であったり、消した履歴、考えたプロセスを再現表示を可能にする</a:t>
            </a:r>
            <a:endParaRPr lang="en-US" altLang="ja-JP" sz="2400" kern="0" dirty="0">
              <a:latin typeface="BIZ UDゴシック" panose="020B0400000000000000" pitchFamily="49" charset="-128"/>
              <a:ea typeface="BIZ UDゴシック" panose="020B0400000000000000" pitchFamily="49" charset="-128"/>
            </a:endParaRPr>
          </a:p>
        </p:txBody>
      </p:sp>
      <p:sp>
        <p:nvSpPr>
          <p:cNvPr id="9" name="正方形/長方形 8">
            <a:extLst>
              <a:ext uri="{FF2B5EF4-FFF2-40B4-BE49-F238E27FC236}">
                <a16:creationId xmlns:a16="http://schemas.microsoft.com/office/drawing/2014/main" id="{CAE6D297-4CCB-D6C9-E13B-DAEB669E19F1}"/>
              </a:ext>
            </a:extLst>
          </p:cNvPr>
          <p:cNvSpPr/>
          <p:nvPr/>
        </p:nvSpPr>
        <p:spPr>
          <a:xfrm>
            <a:off x="1847528" y="2704498"/>
            <a:ext cx="8496944" cy="724502"/>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800" b="1" dirty="0">
                <a:latin typeface="BIZ UDゴシック" panose="020B0400000000000000" pitchFamily="49" charset="-128"/>
                <a:ea typeface="BIZ UDゴシック" panose="020B0400000000000000" pitchFamily="49" charset="-128"/>
              </a:rPr>
              <a:t>学習支援アプリと連携</a:t>
            </a:r>
          </a:p>
        </p:txBody>
      </p:sp>
      <p:grpSp>
        <p:nvGrpSpPr>
          <p:cNvPr id="18" name="グループ化 17">
            <a:extLst>
              <a:ext uri="{FF2B5EF4-FFF2-40B4-BE49-F238E27FC236}">
                <a16:creationId xmlns:a16="http://schemas.microsoft.com/office/drawing/2014/main" id="{F8F5B0AF-085B-5892-757A-0D37DBE6E7A3}"/>
              </a:ext>
            </a:extLst>
          </p:cNvPr>
          <p:cNvGrpSpPr/>
          <p:nvPr/>
        </p:nvGrpSpPr>
        <p:grpSpPr>
          <a:xfrm>
            <a:off x="1847528" y="3954102"/>
            <a:ext cx="8496944" cy="729734"/>
            <a:chOff x="1439652" y="3462623"/>
            <a:chExt cx="6264696" cy="729734"/>
          </a:xfrm>
          <a:solidFill>
            <a:schemeClr val="bg2">
              <a:lumMod val="75000"/>
            </a:schemeClr>
          </a:solidFill>
        </p:grpSpPr>
        <p:sp>
          <p:nvSpPr>
            <p:cNvPr id="6" name="正方形/長方形 5">
              <a:extLst>
                <a:ext uri="{FF2B5EF4-FFF2-40B4-BE49-F238E27FC236}">
                  <a16:creationId xmlns:a16="http://schemas.microsoft.com/office/drawing/2014/main" id="{52C0038D-2594-31FE-A4FF-C127ABA15465}"/>
                </a:ext>
              </a:extLst>
            </p:cNvPr>
            <p:cNvSpPr/>
            <p:nvPr/>
          </p:nvSpPr>
          <p:spPr>
            <a:xfrm>
              <a:off x="1439652" y="3462623"/>
              <a:ext cx="6264696" cy="729734"/>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2800" b="1" dirty="0">
                <a:latin typeface="BIZ UDゴシック" panose="020B0400000000000000" pitchFamily="49" charset="-128"/>
                <a:ea typeface="BIZ UDゴシック" panose="020B0400000000000000" pitchFamily="49" charset="-128"/>
              </a:endParaRPr>
            </a:p>
          </p:txBody>
        </p:sp>
        <p:sp>
          <p:nvSpPr>
            <p:cNvPr id="8" name="テキスト ボックス 7">
              <a:extLst>
                <a:ext uri="{FF2B5EF4-FFF2-40B4-BE49-F238E27FC236}">
                  <a16:creationId xmlns:a16="http://schemas.microsoft.com/office/drawing/2014/main" id="{DDA67597-E16A-F8F3-5A9E-4E4C197DE7A2}"/>
                </a:ext>
              </a:extLst>
            </p:cNvPr>
            <p:cNvSpPr txBox="1"/>
            <p:nvPr/>
          </p:nvSpPr>
          <p:spPr>
            <a:xfrm>
              <a:off x="1934488" y="3585593"/>
              <a:ext cx="5398226" cy="523220"/>
            </a:xfrm>
            <a:prstGeom prst="rect">
              <a:avLst/>
            </a:prstGeom>
            <a:noFill/>
          </p:spPr>
          <p:txBody>
            <a:bodyPr wrap="square" rtlCol="0">
              <a:spAutoFit/>
            </a:bodyPr>
            <a:lstStyle/>
            <a:p>
              <a:pPr algn="ctr"/>
              <a:r>
                <a:rPr lang="ja-JP" altLang="en-US" sz="2800" b="1" dirty="0">
                  <a:solidFill>
                    <a:schemeClr val="bg1"/>
                  </a:solidFill>
                  <a:latin typeface="BIZ UDゴシック" panose="020B0400000000000000" pitchFamily="49" charset="-128"/>
                  <a:ea typeface="BIZ UDゴシック" panose="020B0400000000000000" pitchFamily="49" charset="-128"/>
                </a:rPr>
                <a:t>同じアカウントにスタディログとして紐づけ</a:t>
              </a:r>
            </a:p>
          </p:txBody>
        </p:sp>
      </p:grpSp>
      <p:grpSp>
        <p:nvGrpSpPr>
          <p:cNvPr id="16" name="グループ化 15">
            <a:extLst>
              <a:ext uri="{FF2B5EF4-FFF2-40B4-BE49-F238E27FC236}">
                <a16:creationId xmlns:a16="http://schemas.microsoft.com/office/drawing/2014/main" id="{57AD15D8-D0E1-98D1-42F7-9738B9438244}"/>
              </a:ext>
            </a:extLst>
          </p:cNvPr>
          <p:cNvGrpSpPr/>
          <p:nvPr/>
        </p:nvGrpSpPr>
        <p:grpSpPr>
          <a:xfrm>
            <a:off x="1813810" y="5275727"/>
            <a:ext cx="8496944" cy="729734"/>
            <a:chOff x="1331640" y="4706362"/>
            <a:chExt cx="6264696" cy="729734"/>
          </a:xfrm>
          <a:solidFill>
            <a:schemeClr val="bg2">
              <a:lumMod val="75000"/>
            </a:schemeClr>
          </a:solidFill>
        </p:grpSpPr>
        <p:sp>
          <p:nvSpPr>
            <p:cNvPr id="12" name="正方形/長方形 11">
              <a:extLst>
                <a:ext uri="{FF2B5EF4-FFF2-40B4-BE49-F238E27FC236}">
                  <a16:creationId xmlns:a16="http://schemas.microsoft.com/office/drawing/2014/main" id="{A6BD78EE-2391-9AA0-89B8-2E2CA1600126}"/>
                </a:ext>
              </a:extLst>
            </p:cNvPr>
            <p:cNvSpPr/>
            <p:nvPr/>
          </p:nvSpPr>
          <p:spPr>
            <a:xfrm>
              <a:off x="1331640" y="4706362"/>
              <a:ext cx="6264696" cy="729734"/>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2800" b="1">
                <a:latin typeface="BIZ UDゴシック" panose="020B0400000000000000" pitchFamily="49" charset="-128"/>
                <a:ea typeface="BIZ UDゴシック" panose="020B0400000000000000" pitchFamily="49" charset="-128"/>
              </a:endParaRPr>
            </a:p>
          </p:txBody>
        </p:sp>
        <p:sp>
          <p:nvSpPr>
            <p:cNvPr id="14" name="テキスト ボックス 13">
              <a:extLst>
                <a:ext uri="{FF2B5EF4-FFF2-40B4-BE49-F238E27FC236}">
                  <a16:creationId xmlns:a16="http://schemas.microsoft.com/office/drawing/2014/main" id="{011C0B09-91CA-7F5A-11BB-60F8476811D2}"/>
                </a:ext>
              </a:extLst>
            </p:cNvPr>
            <p:cNvSpPr txBox="1"/>
            <p:nvPr/>
          </p:nvSpPr>
          <p:spPr>
            <a:xfrm>
              <a:off x="1871700" y="4803851"/>
              <a:ext cx="5184576" cy="523220"/>
            </a:xfrm>
            <a:prstGeom prst="rect">
              <a:avLst/>
            </a:prstGeom>
            <a:noFill/>
          </p:spPr>
          <p:txBody>
            <a:bodyPr wrap="square" rtlCol="0">
              <a:spAutoFit/>
            </a:bodyPr>
            <a:lstStyle/>
            <a:p>
              <a:pPr algn="ctr"/>
              <a:r>
                <a:rPr lang="ja-JP" altLang="en-US" sz="2800" b="1" dirty="0">
                  <a:solidFill>
                    <a:schemeClr val="bg1"/>
                  </a:solidFill>
                  <a:latin typeface="BIZ UDゴシック" panose="020B0400000000000000" pitchFamily="49" charset="-128"/>
                  <a:ea typeface="BIZ UDゴシック" panose="020B0400000000000000" pitchFamily="49" charset="-128"/>
                </a:rPr>
                <a:t>個に応じた指導の在り方の模索</a:t>
              </a:r>
              <a:endParaRPr lang="en-US" altLang="ja-JP" sz="2800" b="1" dirty="0">
                <a:solidFill>
                  <a:schemeClr val="bg1"/>
                </a:solidFill>
                <a:latin typeface="BIZ UDゴシック" panose="020B0400000000000000" pitchFamily="49" charset="-128"/>
                <a:ea typeface="BIZ UDゴシック" panose="020B0400000000000000" pitchFamily="49" charset="-128"/>
              </a:endParaRPr>
            </a:p>
          </p:txBody>
        </p:sp>
      </p:grpSp>
      <p:sp>
        <p:nvSpPr>
          <p:cNvPr id="19" name="矢印: 下 18">
            <a:extLst>
              <a:ext uri="{FF2B5EF4-FFF2-40B4-BE49-F238E27FC236}">
                <a16:creationId xmlns:a16="http://schemas.microsoft.com/office/drawing/2014/main" id="{6EB5BA57-19E2-350C-DFBA-7A6E3F1F0D77}"/>
              </a:ext>
            </a:extLst>
          </p:cNvPr>
          <p:cNvSpPr/>
          <p:nvPr/>
        </p:nvSpPr>
        <p:spPr>
          <a:xfrm>
            <a:off x="5735960" y="3452264"/>
            <a:ext cx="720080" cy="478574"/>
          </a:xfrm>
          <a:prstGeom prst="downArrow">
            <a:avLst>
              <a:gd name="adj1" fmla="val 64652"/>
              <a:gd name="adj2" fmla="val 62856"/>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 name="矢印: 下 19">
            <a:extLst>
              <a:ext uri="{FF2B5EF4-FFF2-40B4-BE49-F238E27FC236}">
                <a16:creationId xmlns:a16="http://schemas.microsoft.com/office/drawing/2014/main" id="{050D0A0A-5B78-32BC-234F-BD66084E95C7}"/>
              </a:ext>
            </a:extLst>
          </p:cNvPr>
          <p:cNvSpPr/>
          <p:nvPr/>
        </p:nvSpPr>
        <p:spPr>
          <a:xfrm>
            <a:off x="5735960" y="4770776"/>
            <a:ext cx="720080" cy="478574"/>
          </a:xfrm>
          <a:prstGeom prst="downArrow">
            <a:avLst>
              <a:gd name="adj1" fmla="val 64652"/>
              <a:gd name="adj2" fmla="val 62856"/>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3602767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animBg="1"/>
      <p:bldP spid="19"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234926" y="2909635"/>
            <a:ext cx="11700400" cy="1038730"/>
          </a:xfrm>
        </p:spPr>
        <p:txBody>
          <a:bodyPr>
            <a:normAutofit/>
          </a:bodyPr>
          <a:lstStyle/>
          <a:p>
            <a:pPr algn="ctr"/>
            <a:r>
              <a:rPr lang="ja-JP" altLang="en-US" sz="3700" dirty="0"/>
              <a:t>ＧＩＧＡスクール端末を活かした学習の進め方</a:t>
            </a:r>
          </a:p>
        </p:txBody>
      </p:sp>
    </p:spTree>
    <p:extLst>
      <p:ext uri="{BB962C8B-B14F-4D97-AF65-F5344CB8AC3E}">
        <p14:creationId xmlns:p14="http://schemas.microsoft.com/office/powerpoint/2010/main" val="1331804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effectLst/>
        </p:spPr>
        <p:txBody>
          <a:bodyPr/>
          <a:lstStyle/>
          <a:p>
            <a:r>
              <a:rPr lang="ja-JP" altLang="en-US" sz="4400" dirty="0"/>
              <a:t>学習端末の機能と教育活用場面</a:t>
            </a:r>
          </a:p>
        </p:txBody>
      </p:sp>
      <p:sp>
        <p:nvSpPr>
          <p:cNvPr id="3" name="コンテンツ プレースホルダー 2"/>
          <p:cNvSpPr>
            <a:spLocks noGrp="1"/>
          </p:cNvSpPr>
          <p:nvPr>
            <p:ph idx="1"/>
          </p:nvPr>
        </p:nvSpPr>
        <p:spPr>
          <a:xfrm>
            <a:off x="695400" y="1086559"/>
            <a:ext cx="2304256" cy="647699"/>
          </a:xfrm>
        </p:spPr>
        <p:txBody>
          <a:bodyPr/>
          <a:lstStyle/>
          <a:p>
            <a:pPr marL="0" indent="0">
              <a:buNone/>
            </a:pPr>
            <a:r>
              <a:rPr lang="ja-JP" altLang="en-US" sz="4000" b="1" dirty="0">
                <a:solidFill>
                  <a:srgbClr val="3A7A3A"/>
                </a:solidFill>
              </a:rPr>
              <a:t>❶カメラ</a:t>
            </a:r>
            <a:endParaRPr lang="en-US" altLang="ja-JP" sz="4000" b="1" dirty="0"/>
          </a:p>
        </p:txBody>
      </p:sp>
      <p:sp>
        <p:nvSpPr>
          <p:cNvPr id="8" name="テキスト ボックス 7">
            <a:extLst>
              <a:ext uri="{FF2B5EF4-FFF2-40B4-BE49-F238E27FC236}">
                <a16:creationId xmlns:a16="http://schemas.microsoft.com/office/drawing/2014/main" id="{981DB0F7-3573-C91F-8C49-A311D14B90A1}"/>
              </a:ext>
            </a:extLst>
          </p:cNvPr>
          <p:cNvSpPr txBox="1"/>
          <p:nvPr/>
        </p:nvSpPr>
        <p:spPr>
          <a:xfrm>
            <a:off x="3492744" y="1118021"/>
            <a:ext cx="7138229" cy="584775"/>
          </a:xfrm>
          <a:prstGeom prst="rect">
            <a:avLst/>
          </a:prstGeom>
          <a:noFill/>
        </p:spPr>
        <p:txBody>
          <a:bodyPr wrap="square" rtlCol="0">
            <a:spAutoFit/>
          </a:bodyPr>
          <a:lstStyle/>
          <a:p>
            <a:r>
              <a:rPr lang="ja-JP" altLang="en-US" sz="3200" dirty="0">
                <a:latin typeface="BIZ UDゴシック" panose="020B0400000000000000" pitchFamily="49" charset="-128"/>
                <a:ea typeface="BIZ UDゴシック" panose="020B0400000000000000" pitchFamily="49" charset="-128"/>
              </a:rPr>
              <a:t>すぐ確認。言葉で伝える補助メディア</a:t>
            </a:r>
            <a:endParaRPr lang="en-US" altLang="ja-JP" sz="3200" dirty="0">
              <a:latin typeface="BIZ UDゴシック" panose="020B0400000000000000" pitchFamily="49" charset="-128"/>
              <a:ea typeface="BIZ UDゴシック" panose="020B0400000000000000" pitchFamily="49" charset="-128"/>
            </a:endParaRPr>
          </a:p>
        </p:txBody>
      </p:sp>
      <p:grpSp>
        <p:nvGrpSpPr>
          <p:cNvPr id="5" name="グループ化 4">
            <a:extLst>
              <a:ext uri="{FF2B5EF4-FFF2-40B4-BE49-F238E27FC236}">
                <a16:creationId xmlns:a16="http://schemas.microsoft.com/office/drawing/2014/main" id="{6DCCDE7D-8AFD-9C14-1AC3-A39C201AB208}"/>
              </a:ext>
            </a:extLst>
          </p:cNvPr>
          <p:cNvGrpSpPr/>
          <p:nvPr/>
        </p:nvGrpSpPr>
        <p:grpSpPr>
          <a:xfrm>
            <a:off x="3196951" y="1794773"/>
            <a:ext cx="5798098" cy="4702160"/>
            <a:chOff x="3196951" y="1794773"/>
            <a:chExt cx="5798098" cy="4702160"/>
          </a:xfrm>
        </p:grpSpPr>
        <p:sp>
          <p:nvSpPr>
            <p:cNvPr id="9" name="テキスト ボックス 8">
              <a:extLst>
                <a:ext uri="{FF2B5EF4-FFF2-40B4-BE49-F238E27FC236}">
                  <a16:creationId xmlns:a16="http://schemas.microsoft.com/office/drawing/2014/main" id="{2BD80BA7-F83D-AC68-6265-04D971FC21E4}"/>
                </a:ext>
              </a:extLst>
            </p:cNvPr>
            <p:cNvSpPr txBox="1"/>
            <p:nvPr/>
          </p:nvSpPr>
          <p:spPr>
            <a:xfrm>
              <a:off x="5519935" y="6158379"/>
              <a:ext cx="3475113" cy="338554"/>
            </a:xfrm>
            <a:prstGeom prst="rect">
              <a:avLst/>
            </a:prstGeom>
            <a:noFill/>
          </p:spPr>
          <p:txBody>
            <a:bodyPr wrap="square" rtlCol="0">
              <a:spAutoFit/>
            </a:bodyPr>
            <a:lstStyle/>
            <a:p>
              <a:pPr algn="r"/>
              <a:r>
                <a:rPr lang="ja-JP" altLang="en-US" sz="1600" dirty="0">
                  <a:latin typeface="BIZ UDゴシック" panose="020B0400000000000000" pitchFamily="49" charset="-128"/>
                  <a:ea typeface="BIZ UDゴシック" panose="020B0400000000000000" pitchFamily="49" charset="-128"/>
                </a:rPr>
                <a:t>▲取材した写真で説明している様子</a:t>
              </a:r>
              <a:endParaRPr lang="en-US" altLang="ja-JP" sz="1600" dirty="0">
                <a:latin typeface="BIZ UDゴシック" panose="020B0400000000000000" pitchFamily="49" charset="-128"/>
                <a:ea typeface="BIZ UDゴシック" panose="020B0400000000000000" pitchFamily="49" charset="-128"/>
              </a:endParaRPr>
            </a:p>
          </p:txBody>
        </p:sp>
        <p:grpSp>
          <p:nvGrpSpPr>
            <p:cNvPr id="11" name="グループ化 10">
              <a:extLst>
                <a:ext uri="{FF2B5EF4-FFF2-40B4-BE49-F238E27FC236}">
                  <a16:creationId xmlns:a16="http://schemas.microsoft.com/office/drawing/2014/main" id="{A79D75BA-B919-42C5-6811-90E4000A46C9}"/>
                </a:ext>
              </a:extLst>
            </p:cNvPr>
            <p:cNvGrpSpPr/>
            <p:nvPr/>
          </p:nvGrpSpPr>
          <p:grpSpPr>
            <a:xfrm>
              <a:off x="3196951" y="1794773"/>
              <a:ext cx="5798098" cy="4348574"/>
              <a:chOff x="1835696" y="1916832"/>
              <a:chExt cx="5472608" cy="4104456"/>
            </a:xfrm>
          </p:grpSpPr>
          <p:pic>
            <p:nvPicPr>
              <p:cNvPr id="4" name="コンテンツ プレースホルダ 3" descr="CIMG8306.JPG">
                <a:extLst>
                  <a:ext uri="{FF2B5EF4-FFF2-40B4-BE49-F238E27FC236}">
                    <a16:creationId xmlns:a16="http://schemas.microsoft.com/office/drawing/2014/main" id="{752D81B1-D926-9E38-126E-043BD203E9D8}"/>
                  </a:ext>
                </a:extLst>
              </p:cNvPr>
              <p:cNvPicPr>
                <a:picLocks noChangeAspect="1"/>
              </p:cNvPicPr>
              <p:nvPr/>
            </p:nvPicPr>
            <p:blipFill>
              <a:blip r:embed="rId2" cstate="email"/>
              <a:stretch>
                <a:fillRect/>
              </a:stretch>
            </p:blipFill>
            <p:spPr bwMode="auto">
              <a:xfrm>
                <a:off x="1835696" y="1916832"/>
                <a:ext cx="5472608" cy="4104456"/>
              </a:xfrm>
              <a:prstGeom prst="rect">
                <a:avLst/>
              </a:prstGeom>
              <a:noFill/>
              <a:ln w="9525">
                <a:noFill/>
                <a:miter lim="800000"/>
              </a:ln>
              <a:effectLst/>
            </p:spPr>
          </p:pic>
          <p:sp>
            <p:nvSpPr>
              <p:cNvPr id="10" name="円/楕円 4">
                <a:extLst>
                  <a:ext uri="{FF2B5EF4-FFF2-40B4-BE49-F238E27FC236}">
                    <a16:creationId xmlns:a16="http://schemas.microsoft.com/office/drawing/2014/main" id="{F3537431-9E5B-D31C-F312-6FBE93FE15FA}"/>
                  </a:ext>
                </a:extLst>
              </p:cNvPr>
              <p:cNvSpPr/>
              <p:nvPr/>
            </p:nvSpPr>
            <p:spPr>
              <a:xfrm>
                <a:off x="5652120" y="3176712"/>
                <a:ext cx="504056" cy="567756"/>
              </a:xfrm>
              <a:prstGeom prst="ellipse">
                <a:avLst/>
              </a:prstGeom>
              <a:solidFill>
                <a:schemeClr val="bg1">
                  <a:lumMod val="85000"/>
                  <a:alpha val="9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grpSp>
      </p:grpSp>
      <p:cxnSp>
        <p:nvCxnSpPr>
          <p:cNvPr id="6" name="直線コネクタ 5">
            <a:extLst>
              <a:ext uri="{FF2B5EF4-FFF2-40B4-BE49-F238E27FC236}">
                <a16:creationId xmlns:a16="http://schemas.microsoft.com/office/drawing/2014/main" id="{73B76879-A134-4942-08CC-7A86718657F3}"/>
              </a:ext>
            </a:extLst>
          </p:cNvPr>
          <p:cNvCxnSpPr>
            <a:cxnSpLocks/>
          </p:cNvCxnSpPr>
          <p:nvPr/>
        </p:nvCxnSpPr>
        <p:spPr>
          <a:xfrm>
            <a:off x="2909646" y="1410408"/>
            <a:ext cx="522058"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05868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theme/theme1.xml><?xml version="1.0" encoding="utf-8"?>
<a:theme xmlns:a="http://schemas.openxmlformats.org/drawingml/2006/main" name="nara-edu2015">
  <a:themeElements>
    <a:clrScheme name="default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MS UIゴシックのみ">
      <a:majorFont>
        <a:latin typeface="MS UI Gothic"/>
        <a:ea typeface="MS UI Gothic"/>
        <a:cs typeface=""/>
      </a:majorFont>
      <a:minorFont>
        <a:latin typeface="MS UI Gothic"/>
        <a:ea typeface="MS UI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default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default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default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default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default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default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default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ara-edu2015" id="{130734BD-1538-443A-B8A8-F960631DD87C}" vid="{2C54748A-F8ED-41B9-B9E1-068B7629025B}"/>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IPC">
  <a:themeElements>
    <a:clrScheme name="default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MS UIゴシックのみ">
      <a:majorFont>
        <a:latin typeface="MS UI Gothic"/>
        <a:ea typeface="MS UI Gothic"/>
        <a:cs typeface=""/>
      </a:majorFont>
      <a:minorFont>
        <a:latin typeface="MS UI Gothic"/>
        <a:ea typeface="MS UI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default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default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default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default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default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default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default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PC" id="{91514F7A-2E79-4080-80B8-A95D342453FC}" vid="{2A84EFAF-BC54-4AAC-B7AD-3ED918434E9A}"/>
    </a:ext>
  </a:extLst>
</a:theme>
</file>

<file path=ppt/theme/theme4.xml><?xml version="1.0" encoding="utf-8"?>
<a:theme xmlns:a="http://schemas.openxmlformats.org/drawingml/2006/main" name="情報教育部門">
  <a:themeElements>
    <a:clrScheme name="default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MS UIゴシックのみ">
      <a:majorFont>
        <a:latin typeface="MS UI Gothic"/>
        <a:ea typeface="MS UI Gothic"/>
        <a:cs typeface=""/>
      </a:majorFont>
      <a:minorFont>
        <a:latin typeface="MS UI Gothic"/>
        <a:ea typeface="MS UI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default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default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default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default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default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default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default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情報教育部門" id="{A519C187-6D41-42D7-A07E-843593DC6DEA}" vid="{186F35E0-F663-4204-AEC2-5D3B038CFAFE}"/>
    </a:ext>
  </a:extLst>
</a:theme>
</file>

<file path=ppt/theme/theme5.xml><?xml version="1.0" encoding="utf-8"?>
<a:theme xmlns:a="http://schemas.openxmlformats.org/drawingml/2006/main" name="takekazu2018">
  <a:themeElements>
    <a:clrScheme name="default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default">
      <a:majorFont>
        <a:latin typeface="HGP創英角ﾎﾟｯﾌﾟ体"/>
        <a:ea typeface="HGP創英角ﾎﾟｯﾌﾟ体"/>
        <a:cs typeface=""/>
      </a:majorFont>
      <a:minorFont>
        <a:latin typeface="HGP創英角ﾎﾟｯﾌﾟ体"/>
        <a:ea typeface="HGP創英角ﾎﾟｯﾌﾟ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default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default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default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default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default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default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default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akekazu2018" id="{FC103814-3239-469A-B070-CEDF065AE433}" vid="{67166A4E-33D0-4E8F-B7A4-5E7801230BAE}"/>
    </a:ext>
  </a:extLst>
</a:theme>
</file>

<file path=ppt/theme/theme6.xml><?xml version="1.0" encoding="utf-8"?>
<a:theme xmlns:a="http://schemas.openxmlformats.org/drawingml/2006/main" name="UDフォント_takekazu">
  <a:themeElements>
    <a:clrScheme name="default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default">
      <a:majorFont>
        <a:latin typeface="HGP創英角ﾎﾟｯﾌﾟ体"/>
        <a:ea typeface="HGP創英角ﾎﾟｯﾌﾟ体"/>
        <a:cs typeface=""/>
      </a:majorFont>
      <a:minorFont>
        <a:latin typeface="HGP創英角ﾎﾟｯﾌﾟ体"/>
        <a:ea typeface="HGP創英角ﾎﾟｯﾌﾟ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default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default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default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default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default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default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default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Dフォント_takekazu" id="{008332E0-58FA-485C-AD02-87780DA1E5D2}" vid="{58F7F323-B553-4D4E-B3F0-16032E2C7547}"/>
    </a:ext>
  </a:extLst>
</a:theme>
</file>

<file path=ppt/theme/theme7.xml><?xml version="1.0" encoding="utf-8"?>
<a:theme xmlns:a="http://schemas.openxmlformats.org/drawingml/2006/main" name="2023_TAKEKAZU_UD">
  <a:themeElements>
    <a:clrScheme name="default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default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default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default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default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default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default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default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3_TAKEKAZU_UD" id="{0014D33E-B931-4ABD-BD28-87739AAB7FC5}" vid="{C409B52A-CB68-4285-A93D-C152C2E4EE35}"/>
    </a:ext>
  </a:extLst>
</a:theme>
</file>

<file path=ppt/theme/theme8.xml><?xml version="1.0" encoding="utf-8"?>
<a:theme xmlns:a="http://schemas.openxmlformats.org/drawingml/2006/main" name="2401奈良教育大学様temp">
  <a:themeElements>
    <a:clrScheme name="黄">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基礎">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2401奈良教育大学様temp" id="{C6FAAEA0-D932-4BCB-B991-2C211BDE944F}" vid="{C9C15300-88F4-41B2-A9C0-164B1F4C28E8}"/>
    </a:ext>
  </a:extLst>
</a:theme>
</file>

<file path=ppt/theme/theme9.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d0122ed1-47b3-40a8-9d22-9ccc2fd062b9">
      <UserInfo>
        <DisplayName>K7022_学習の基盤力向上のためのICT活用演習_2023 メンバー</DisplayName>
        <AccountId>7</AccountId>
        <AccountType/>
      </UserInfo>
    </SharedWithUsers>
    <TaxCatchAll xmlns="d0122ed1-47b3-40a8-9d22-9ccc2fd062b9" xsi:nil="true"/>
    <lcf76f155ced4ddcb4097134ff3c332f xmlns="0f190b51-0e8b-4977-ac7c-1c06944ac21f">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321E18C07235F6489B406633BCE78B45" ma:contentTypeVersion="18" ma:contentTypeDescription="新しいドキュメントを作成します。" ma:contentTypeScope="" ma:versionID="4d4a854fa1a121c0e4a6057e0dff720a">
  <xsd:schema xmlns:xsd="http://www.w3.org/2001/XMLSchema" xmlns:xs="http://www.w3.org/2001/XMLSchema" xmlns:p="http://schemas.microsoft.com/office/2006/metadata/properties" xmlns:ns2="0f190b51-0e8b-4977-ac7c-1c06944ac21f" xmlns:ns3="d0122ed1-47b3-40a8-9d22-9ccc2fd062b9" targetNamespace="http://schemas.microsoft.com/office/2006/metadata/properties" ma:root="true" ma:fieldsID="fce49b891ca5ec89355ec2786f2b6a23" ns2:_="" ns3:_="">
    <xsd:import namespace="0f190b51-0e8b-4977-ac7c-1c06944ac21f"/>
    <xsd:import namespace="d0122ed1-47b3-40a8-9d22-9ccc2fd062b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190b51-0e8b-4977-ac7c-1c06944ac2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画像タグ" ma:readOnly="false" ma:fieldId="{5cf76f15-5ced-4ddc-b409-7134ff3c332f}" ma:taxonomyMulti="true" ma:sspId="1fffc70b-a3fe-4f36-b60b-35372b7e5b0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0122ed1-47b3-40a8-9d22-9ccc2fd062b9" elementFormDefault="qualified">
    <xsd:import namespace="http://schemas.microsoft.com/office/2006/documentManagement/types"/>
    <xsd:import namespace="http://schemas.microsoft.com/office/infopath/2007/PartnerControls"/>
    <xsd:element name="SharedWithUsers" ma:index="15"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共有相手の詳細情報" ma:internalName="SharedWithDetails" ma:readOnly="true">
      <xsd:simpleType>
        <xsd:restriction base="dms:Note">
          <xsd:maxLength value="255"/>
        </xsd:restriction>
      </xsd:simpleType>
    </xsd:element>
    <xsd:element name="TaxCatchAll" ma:index="23" nillable="true" ma:displayName="Taxonomy Catch All Column" ma:hidden="true" ma:list="{6742c591-078f-41e2-95dd-3434cc0eeb8f}" ma:internalName="TaxCatchAll" ma:showField="CatchAllData" ma:web="d0122ed1-47b3-40a8-9d22-9ccc2fd062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F216790-0A54-470B-90DA-2DF73AE5558F}">
  <ds:schemaRefs>
    <ds:schemaRef ds:uri="http://schemas.microsoft.com/office/2006/documentManagement/types"/>
    <ds:schemaRef ds:uri="http://schemas.openxmlformats.org/package/2006/metadata/core-properties"/>
    <ds:schemaRef ds:uri="http://schemas.microsoft.com/office/infopath/2007/PartnerControls"/>
    <ds:schemaRef ds:uri="http://schemas.microsoft.com/office/2006/metadata/properties"/>
    <ds:schemaRef ds:uri="d0122ed1-47b3-40a8-9d22-9ccc2fd062b9"/>
    <ds:schemaRef ds:uri="http://purl.org/dc/elements/1.1/"/>
    <ds:schemaRef ds:uri="http://purl.org/dc/terms/"/>
    <ds:schemaRef ds:uri="0f190b51-0e8b-4977-ac7c-1c06944ac21f"/>
    <ds:schemaRef ds:uri="http://www.w3.org/XML/1998/namespace"/>
    <ds:schemaRef ds:uri="http://purl.org/dc/dcmitype/"/>
  </ds:schemaRefs>
</ds:datastoreItem>
</file>

<file path=customXml/itemProps2.xml><?xml version="1.0" encoding="utf-8"?>
<ds:datastoreItem xmlns:ds="http://schemas.openxmlformats.org/officeDocument/2006/customXml" ds:itemID="{607F738C-7AC8-4C55-9632-894450CEB0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190b51-0e8b-4977-ac7c-1c06944ac21f"/>
    <ds:schemaRef ds:uri="d0122ed1-47b3-40a8-9d22-9ccc2fd062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12A83F8-5D48-4DB4-A6F1-A7474129EB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nara-edu2015</Template>
  <TotalTime>3420</TotalTime>
  <Words>1029</Words>
  <Application>Microsoft Office PowerPoint</Application>
  <PresentationFormat>ワイド画面</PresentationFormat>
  <Paragraphs>109</Paragraphs>
  <Slides>16</Slides>
  <Notes>2</Notes>
  <HiddenSlides>0</HiddenSlides>
  <MMClips>0</MMClips>
  <ScaleCrop>false</ScaleCrop>
  <HeadingPairs>
    <vt:vector size="6" baseType="variant">
      <vt:variant>
        <vt:lpstr>使用されているフォント</vt:lpstr>
      </vt:variant>
      <vt:variant>
        <vt:i4>17</vt:i4>
      </vt:variant>
      <vt:variant>
        <vt:lpstr>テーマ</vt:lpstr>
      </vt:variant>
      <vt:variant>
        <vt:i4>8</vt:i4>
      </vt:variant>
      <vt:variant>
        <vt:lpstr>スライド タイトル</vt:lpstr>
      </vt:variant>
      <vt:variant>
        <vt:i4>16</vt:i4>
      </vt:variant>
    </vt:vector>
  </HeadingPairs>
  <TitlesOfParts>
    <vt:vector size="41" baseType="lpstr">
      <vt:lpstr>BIZ UDPゴシック</vt:lpstr>
      <vt:lpstr>BIZ UDゴシック</vt:lpstr>
      <vt:lpstr>HGP創英角ﾎﾟｯﾌﾟ体</vt:lpstr>
      <vt:lpstr>MS UI Gothic</vt:lpstr>
      <vt:lpstr>UD デジタル 教科書体 N-B</vt:lpstr>
      <vt:lpstr>UD デジタル 教科書体 NK-B</vt:lpstr>
      <vt:lpstr>UD デジタル 教科書体 NK-R</vt:lpstr>
      <vt:lpstr>UD デジタル 教科書体 NP-B</vt:lpstr>
      <vt:lpstr>Yu Gothic</vt:lpstr>
      <vt:lpstr>Arial</vt:lpstr>
      <vt:lpstr>Arial Black</vt:lpstr>
      <vt:lpstr>Calibri</vt:lpstr>
      <vt:lpstr>Corbel</vt:lpstr>
      <vt:lpstr>Franklin Gothic Book</vt:lpstr>
      <vt:lpstr>Franklin Gothic Medium</vt:lpstr>
      <vt:lpstr>Times New Roman</vt:lpstr>
      <vt:lpstr>Wingdings</vt:lpstr>
      <vt:lpstr>nara-edu2015</vt:lpstr>
      <vt:lpstr>Office テーマ</vt:lpstr>
      <vt:lpstr>IPC</vt:lpstr>
      <vt:lpstr>情報教育部門</vt:lpstr>
      <vt:lpstr>takekazu2018</vt:lpstr>
      <vt:lpstr>UDフォント_takekazu</vt:lpstr>
      <vt:lpstr>2023_TAKEKAZU_UD</vt:lpstr>
      <vt:lpstr>2401奈良教育大学様temp</vt:lpstr>
      <vt:lpstr>PowerPoint プレゼンテーション</vt:lpstr>
      <vt:lpstr>総則　第２ 教育課程の編成</vt:lpstr>
      <vt:lpstr>PowerPoint プレゼンテーション</vt:lpstr>
      <vt:lpstr>１人１台環境を推進するために</vt:lpstr>
      <vt:lpstr>１人１台環境による学ぶ機会</vt:lpstr>
      <vt:lpstr>１人１台環境による学ぶ機会</vt:lpstr>
      <vt:lpstr>１人１台環境による学ぶ機会</vt:lpstr>
      <vt:lpstr>ＧＩＧＡスクール端末を活かした学習の進め方</vt:lpstr>
      <vt:lpstr>学習端末の機能と教育活用場面</vt:lpstr>
      <vt:lpstr>カメラ機能による振り返り</vt:lpstr>
      <vt:lpstr>カメラ機能による振り返り</vt:lpstr>
      <vt:lpstr>学習端末の機能と教育活用場面</vt:lpstr>
      <vt:lpstr>学習端末の機能と教育活用場面</vt:lpstr>
      <vt:lpstr>学習端末の機能と教育活用場面</vt:lpstr>
      <vt:lpstr>学習端末の機能と教育活用場面</vt:lpstr>
      <vt:lpstr>授業支援ソフトの機能</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授業における黒板類の活用</dc:title>
  <dc:creator>oyo _</dc:creator>
  <cp:lastModifiedBy>oyo _</cp:lastModifiedBy>
  <cp:revision>103</cp:revision>
  <dcterms:created xsi:type="dcterms:W3CDTF">2012-11-20T04:24:14Z</dcterms:created>
  <dcterms:modified xsi:type="dcterms:W3CDTF">2024-03-18T02:07:44Z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0x010100321E18C07235F6489B406633BCE78B45</vt:lpwstr>
  </property>
  <property fmtid="{D5CDD505-2E9C-101B-9397-08002B2CF9AE}" pid="3" name="MediaServiceImageTags">
    <vt:lpwstr/>
  </property>
</Properties>
</file>