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 id="2147483699" r:id="rId5"/>
    <p:sldMasterId id="2147483714" r:id="rId6"/>
  </p:sldMasterIdLst>
  <p:notesMasterIdLst>
    <p:notesMasterId r:id="rId23"/>
  </p:notesMasterIdLst>
  <p:sldIdLst>
    <p:sldId id="918" r:id="rId7"/>
    <p:sldId id="1763" r:id="rId8"/>
    <p:sldId id="920" r:id="rId9"/>
    <p:sldId id="619" r:id="rId10"/>
    <p:sldId id="1764" r:id="rId11"/>
    <p:sldId id="263" r:id="rId12"/>
    <p:sldId id="921" r:id="rId13"/>
    <p:sldId id="1760" r:id="rId14"/>
    <p:sldId id="1761" r:id="rId15"/>
    <p:sldId id="1762" r:id="rId16"/>
    <p:sldId id="1766" r:id="rId17"/>
    <p:sldId id="1188" r:id="rId18"/>
    <p:sldId id="1015" r:id="rId19"/>
    <p:sldId id="1115" r:id="rId20"/>
    <p:sldId id="632" r:id="rId21"/>
    <p:sldId id="1765" r:id="rId2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08" autoAdjust="0"/>
  </p:normalViewPr>
  <p:slideViewPr>
    <p:cSldViewPr>
      <p:cViewPr varScale="1">
        <p:scale>
          <a:sx n="87" d="100"/>
          <a:sy n="87" d="100"/>
        </p:scale>
        <p:origin x="546" y="78"/>
      </p:cViewPr>
      <p:guideLst>
        <p:guide orient="horz" pos="2160"/>
        <p:guide pos="3840"/>
      </p:guideLst>
    </p:cSldViewPr>
  </p:slideViewPr>
  <p:notesTextViewPr>
    <p:cViewPr>
      <p:scale>
        <a:sx n="3" d="2"/>
        <a:sy n="3" d="2"/>
      </p:scale>
      <p:origin x="0" y="0"/>
    </p:cViewPr>
  </p:notesTextViewPr>
  <p:sorterViewPr>
    <p:cViewPr varScale="1">
      <p:scale>
        <a:sx n="1" d="1"/>
        <a:sy n="1" d="1"/>
      </p:scale>
      <p:origin x="0" y="-111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FC3F01-8C8E-4682-B06C-B9194BC6D8AA}" type="datetimeFigureOut">
              <a:rPr kumimoji="1" lang="ja-JP" altLang="en-US" smtClean="0"/>
              <a:t>2024/3/18</a:t>
            </a:fld>
            <a:endParaRPr kumimoji="1" lang="ja-JP" altLang="en-US"/>
          </a:p>
        </p:txBody>
      </p:sp>
      <p:sp>
        <p:nvSpPr>
          <p:cNvPr id="4" name="スライド イメージ プレースホル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606728-522A-4108-98D8-5FE79352AC51}" type="slidenum">
              <a:rPr kumimoji="1" lang="ja-JP" altLang="en-US" smtClean="0"/>
              <a:t>‹#›</a:t>
            </a:fld>
            <a:endParaRPr kumimoji="1" lang="ja-JP" altLang="en-US"/>
          </a:p>
        </p:txBody>
      </p:sp>
    </p:spTree>
    <p:extLst>
      <p:ext uri="{BB962C8B-B14F-4D97-AF65-F5344CB8AC3E}">
        <p14:creationId xmlns:p14="http://schemas.microsoft.com/office/powerpoint/2010/main" val="30042019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606728-522A-4108-98D8-5FE79352AC51}" type="slidenum">
              <a:rPr kumimoji="1" lang="ja-JP" altLang="en-US" smtClean="0"/>
              <a:t>2</a:t>
            </a:fld>
            <a:endParaRPr kumimoji="1" lang="ja-JP" altLang="en-US"/>
          </a:p>
        </p:txBody>
      </p:sp>
    </p:spTree>
    <p:extLst>
      <p:ext uri="{BB962C8B-B14F-4D97-AF65-F5344CB8AC3E}">
        <p14:creationId xmlns:p14="http://schemas.microsoft.com/office/powerpoint/2010/main" val="931570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606728-522A-4108-98D8-5FE79352AC51}" type="slidenum">
              <a:rPr kumimoji="1" lang="ja-JP" altLang="en-US" smtClean="0"/>
              <a:t>7</a:t>
            </a:fld>
            <a:endParaRPr kumimoji="1" lang="ja-JP" altLang="en-US"/>
          </a:p>
        </p:txBody>
      </p:sp>
    </p:spTree>
    <p:extLst>
      <p:ext uri="{BB962C8B-B14F-4D97-AF65-F5344CB8AC3E}">
        <p14:creationId xmlns:p14="http://schemas.microsoft.com/office/powerpoint/2010/main" val="38239127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2192000" cy="6858000"/>
            <a:chOff x="0" y="0"/>
            <a:chExt cx="5760" cy="4320"/>
          </a:xfrm>
        </p:grpSpPr>
        <p:sp>
          <p:nvSpPr>
            <p:cNvPr id="3584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0" lang="ja-JP" altLang="ja-JP" sz="2400">
                <a:latin typeface="Times New Roman" pitchFamily="18" charset="0"/>
              </a:endParaRPr>
            </a:p>
          </p:txBody>
        </p:sp>
        <p:sp>
          <p:nvSpPr>
            <p:cNvPr id="3584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kumimoji="0" lang="ja-JP" altLang="ja-JP" sz="2400">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35846" name="Rectangle 6"/>
              <p:cNvSpPr>
                <a:spLocks noChangeArrowheads="1"/>
              </p:cNvSpPr>
              <p:nvPr/>
            </p:nvSpPr>
            <p:spPr bwMode="auto">
              <a:xfrm>
                <a:off x="361" y="2257"/>
                <a:ext cx="363" cy="404"/>
              </a:xfrm>
              <a:prstGeom prst="rect">
                <a:avLst/>
              </a:prstGeom>
              <a:solidFill>
                <a:schemeClr val="accent2"/>
              </a:solidFill>
              <a:ln w="9525">
                <a:noFill/>
                <a:miter lim="800000"/>
                <a:headEnd/>
                <a:tailEnd/>
              </a:ln>
            </p:spPr>
            <p:txBody>
              <a:bodyPr/>
              <a:lstStyle/>
              <a:p>
                <a:endParaRPr kumimoji="0" lang="ja-JP" altLang="ja-JP" sz="2400">
                  <a:latin typeface="Times New Roman" pitchFamily="18" charset="0"/>
                </a:endParaRPr>
              </a:p>
            </p:txBody>
          </p:sp>
          <p:sp>
            <p:nvSpPr>
              <p:cNvPr id="35847" name="Rectangle 7"/>
              <p:cNvSpPr>
                <a:spLocks noChangeArrowheads="1"/>
              </p:cNvSpPr>
              <p:nvPr/>
            </p:nvSpPr>
            <p:spPr bwMode="auto">
              <a:xfrm>
                <a:off x="1081" y="1065"/>
                <a:ext cx="362" cy="405"/>
              </a:xfrm>
              <a:prstGeom prst="rect">
                <a:avLst/>
              </a:prstGeom>
              <a:solidFill>
                <a:schemeClr val="folHlink"/>
              </a:solidFill>
              <a:ln w="9525">
                <a:noFill/>
                <a:miter lim="800000"/>
                <a:headEnd/>
                <a:tailEnd/>
              </a:ln>
            </p:spPr>
            <p:txBody>
              <a:bodyPr/>
              <a:lstStyle/>
              <a:p>
                <a:endParaRPr kumimoji="0" lang="ja-JP" altLang="ja-JP" sz="2400">
                  <a:latin typeface="Times New Roman" pitchFamily="18" charset="0"/>
                </a:endParaRPr>
              </a:p>
            </p:txBody>
          </p:sp>
          <p:sp>
            <p:nvSpPr>
              <p:cNvPr id="35848" name="Rectangle 8"/>
              <p:cNvSpPr>
                <a:spLocks noChangeArrowheads="1"/>
              </p:cNvSpPr>
              <p:nvPr/>
            </p:nvSpPr>
            <p:spPr bwMode="auto">
              <a:xfrm>
                <a:off x="1437" y="672"/>
                <a:ext cx="369" cy="400"/>
              </a:xfrm>
              <a:prstGeom prst="rect">
                <a:avLst/>
              </a:prstGeom>
              <a:solidFill>
                <a:schemeClr val="folHlink"/>
              </a:solidFill>
              <a:ln w="9525">
                <a:noFill/>
                <a:miter lim="800000"/>
                <a:headEnd/>
                <a:tailEnd/>
              </a:ln>
            </p:spPr>
            <p:txBody>
              <a:bodyPr/>
              <a:lstStyle/>
              <a:p>
                <a:endParaRPr kumimoji="0" lang="ja-JP" altLang="ja-JP" sz="2400">
                  <a:latin typeface="Times New Roman" pitchFamily="18" charset="0"/>
                </a:endParaRPr>
              </a:p>
            </p:txBody>
          </p:sp>
          <p:sp>
            <p:nvSpPr>
              <p:cNvPr id="35849" name="Rectangle 9"/>
              <p:cNvSpPr>
                <a:spLocks noChangeArrowheads="1"/>
              </p:cNvSpPr>
              <p:nvPr/>
            </p:nvSpPr>
            <p:spPr bwMode="auto">
              <a:xfrm>
                <a:off x="719" y="2257"/>
                <a:ext cx="368" cy="404"/>
              </a:xfrm>
              <a:prstGeom prst="rect">
                <a:avLst/>
              </a:prstGeom>
              <a:solidFill>
                <a:schemeClr val="bg2"/>
              </a:solidFill>
              <a:ln w="9525">
                <a:noFill/>
                <a:miter lim="800000"/>
                <a:headEnd/>
                <a:tailEnd/>
              </a:ln>
            </p:spPr>
            <p:txBody>
              <a:bodyPr/>
              <a:lstStyle/>
              <a:p>
                <a:endParaRPr kumimoji="0" lang="ja-JP" altLang="ja-JP" sz="2400">
                  <a:latin typeface="Times New Roman" pitchFamily="18" charset="0"/>
                </a:endParaRPr>
              </a:p>
            </p:txBody>
          </p:sp>
          <p:sp>
            <p:nvSpPr>
              <p:cNvPr id="35850" name="Rectangle 10"/>
              <p:cNvSpPr>
                <a:spLocks noChangeArrowheads="1"/>
              </p:cNvSpPr>
              <p:nvPr/>
            </p:nvSpPr>
            <p:spPr bwMode="auto">
              <a:xfrm>
                <a:off x="1437" y="1065"/>
                <a:ext cx="369" cy="405"/>
              </a:xfrm>
              <a:prstGeom prst="rect">
                <a:avLst/>
              </a:prstGeom>
              <a:solidFill>
                <a:schemeClr val="accent2"/>
              </a:solidFill>
              <a:ln w="9525">
                <a:noFill/>
                <a:miter lim="800000"/>
                <a:headEnd/>
                <a:tailEnd/>
              </a:ln>
            </p:spPr>
            <p:txBody>
              <a:bodyPr/>
              <a:lstStyle/>
              <a:p>
                <a:endParaRPr kumimoji="0" lang="ja-JP" altLang="ja-JP" sz="2400">
                  <a:latin typeface="Times New Roman" pitchFamily="18" charset="0"/>
                </a:endParaRPr>
              </a:p>
            </p:txBody>
          </p:sp>
          <p:sp>
            <p:nvSpPr>
              <p:cNvPr id="35851" name="Rectangle 11"/>
              <p:cNvSpPr>
                <a:spLocks noChangeArrowheads="1"/>
              </p:cNvSpPr>
              <p:nvPr/>
            </p:nvSpPr>
            <p:spPr bwMode="auto">
              <a:xfrm>
                <a:off x="719" y="1464"/>
                <a:ext cx="368" cy="399"/>
              </a:xfrm>
              <a:prstGeom prst="rect">
                <a:avLst/>
              </a:prstGeom>
              <a:solidFill>
                <a:schemeClr val="folHlink"/>
              </a:solidFill>
              <a:ln w="9525">
                <a:noFill/>
                <a:miter lim="800000"/>
                <a:headEnd/>
                <a:tailEnd/>
              </a:ln>
            </p:spPr>
            <p:txBody>
              <a:bodyPr/>
              <a:lstStyle/>
              <a:p>
                <a:endParaRPr kumimoji="0" lang="ja-JP" altLang="ja-JP" sz="2400">
                  <a:latin typeface="Times New Roman" pitchFamily="18" charset="0"/>
                </a:endParaRPr>
              </a:p>
            </p:txBody>
          </p:sp>
          <p:sp>
            <p:nvSpPr>
              <p:cNvPr id="35852" name="Rectangle 12"/>
              <p:cNvSpPr>
                <a:spLocks noChangeArrowheads="1"/>
              </p:cNvSpPr>
              <p:nvPr/>
            </p:nvSpPr>
            <p:spPr bwMode="auto">
              <a:xfrm>
                <a:off x="0" y="1464"/>
                <a:ext cx="367" cy="399"/>
              </a:xfrm>
              <a:prstGeom prst="rect">
                <a:avLst/>
              </a:prstGeom>
              <a:solidFill>
                <a:schemeClr val="bg2"/>
              </a:solidFill>
              <a:ln w="9525">
                <a:noFill/>
                <a:miter lim="800000"/>
                <a:headEnd/>
                <a:tailEnd/>
              </a:ln>
            </p:spPr>
            <p:txBody>
              <a:bodyPr/>
              <a:lstStyle/>
              <a:p>
                <a:endParaRPr kumimoji="0" lang="ja-JP" altLang="ja-JP" sz="2400">
                  <a:latin typeface="Times New Roman" pitchFamily="18" charset="0"/>
                </a:endParaRPr>
              </a:p>
            </p:txBody>
          </p:sp>
          <p:sp>
            <p:nvSpPr>
              <p:cNvPr id="35853" name="Rectangle 13"/>
              <p:cNvSpPr>
                <a:spLocks noChangeArrowheads="1"/>
              </p:cNvSpPr>
              <p:nvPr/>
            </p:nvSpPr>
            <p:spPr bwMode="auto">
              <a:xfrm>
                <a:off x="1081" y="1464"/>
                <a:ext cx="362" cy="399"/>
              </a:xfrm>
              <a:prstGeom prst="rect">
                <a:avLst/>
              </a:prstGeom>
              <a:solidFill>
                <a:schemeClr val="accent2"/>
              </a:solidFill>
              <a:ln w="9525">
                <a:noFill/>
                <a:miter lim="800000"/>
                <a:headEnd/>
                <a:tailEnd/>
              </a:ln>
            </p:spPr>
            <p:txBody>
              <a:bodyPr/>
              <a:lstStyle/>
              <a:p>
                <a:endParaRPr kumimoji="0" lang="ja-JP" altLang="ja-JP" sz="2400">
                  <a:latin typeface="Times New Roman" pitchFamily="18" charset="0"/>
                </a:endParaRPr>
              </a:p>
            </p:txBody>
          </p:sp>
          <p:sp>
            <p:nvSpPr>
              <p:cNvPr id="35854" name="Rectangle 14"/>
              <p:cNvSpPr>
                <a:spLocks noChangeArrowheads="1"/>
              </p:cNvSpPr>
              <p:nvPr/>
            </p:nvSpPr>
            <p:spPr bwMode="auto">
              <a:xfrm>
                <a:off x="361" y="1857"/>
                <a:ext cx="363" cy="406"/>
              </a:xfrm>
              <a:prstGeom prst="rect">
                <a:avLst/>
              </a:prstGeom>
              <a:solidFill>
                <a:schemeClr val="folHlink"/>
              </a:solidFill>
              <a:ln w="9525">
                <a:noFill/>
                <a:miter lim="800000"/>
                <a:headEnd/>
                <a:tailEnd/>
              </a:ln>
            </p:spPr>
            <p:txBody>
              <a:bodyPr/>
              <a:lstStyle/>
              <a:p>
                <a:endParaRPr kumimoji="0" lang="ja-JP" altLang="ja-JP" sz="2400">
                  <a:latin typeface="Times New Roman" pitchFamily="18" charset="0"/>
                </a:endParaRPr>
              </a:p>
            </p:txBody>
          </p:sp>
          <p:sp>
            <p:nvSpPr>
              <p:cNvPr id="35855" name="Rectangle 15"/>
              <p:cNvSpPr>
                <a:spLocks noChangeArrowheads="1"/>
              </p:cNvSpPr>
              <p:nvPr/>
            </p:nvSpPr>
            <p:spPr bwMode="auto">
              <a:xfrm>
                <a:off x="719" y="1857"/>
                <a:ext cx="368" cy="406"/>
              </a:xfrm>
              <a:prstGeom prst="rect">
                <a:avLst/>
              </a:prstGeom>
              <a:solidFill>
                <a:schemeClr val="accent2"/>
              </a:solidFill>
              <a:ln w="9525">
                <a:noFill/>
                <a:miter lim="800000"/>
                <a:headEnd/>
                <a:tailEnd/>
              </a:ln>
            </p:spPr>
            <p:txBody>
              <a:bodyPr/>
              <a:lstStyle/>
              <a:p>
                <a:endParaRPr kumimoji="0" lang="ja-JP" altLang="ja-JP" sz="2400">
                  <a:latin typeface="Times New Roman" pitchFamily="18" charset="0"/>
                </a:endParaRPr>
              </a:p>
            </p:txBody>
          </p:sp>
        </p:grpSp>
      </p:grpSp>
      <p:sp>
        <p:nvSpPr>
          <p:cNvPr id="35856" name="Rectangle 16"/>
          <p:cNvSpPr>
            <a:spLocks noGrp="1" noChangeArrowheads="1"/>
          </p:cNvSpPr>
          <p:nvPr>
            <p:ph type="dt" sz="half" idx="2"/>
          </p:nvPr>
        </p:nvSpPr>
        <p:spPr>
          <a:xfrm>
            <a:off x="609600" y="6248400"/>
            <a:ext cx="2844800" cy="457200"/>
          </a:xfrm>
        </p:spPr>
        <p:txBody>
          <a:bodyPr/>
          <a:lstStyle>
            <a:lvl1pPr>
              <a:defRPr/>
            </a:lvl1pPr>
          </a:lstStyle>
          <a:p>
            <a:fld id="{C260C249-4623-4726-8AB8-324AF8243690}" type="datetimeFigureOut">
              <a:rPr kumimoji="1" lang="ja-JP" altLang="en-US" smtClean="0"/>
              <a:t>2024/3/18</a:t>
            </a:fld>
            <a:endParaRPr kumimoji="1" lang="ja-JP" altLang="en-US"/>
          </a:p>
        </p:txBody>
      </p:sp>
      <p:sp>
        <p:nvSpPr>
          <p:cNvPr id="35857" name="Rectangle 17"/>
          <p:cNvSpPr>
            <a:spLocks noGrp="1" noChangeArrowheads="1"/>
          </p:cNvSpPr>
          <p:nvPr>
            <p:ph type="ftr" sz="quarter" idx="3"/>
          </p:nvPr>
        </p:nvSpPr>
        <p:spPr/>
        <p:txBody>
          <a:bodyPr/>
          <a:lstStyle>
            <a:lvl1pPr>
              <a:defRPr/>
            </a:lvl1pPr>
          </a:lstStyle>
          <a:p>
            <a:endParaRPr kumimoji="1" lang="ja-JP" altLang="en-US"/>
          </a:p>
        </p:txBody>
      </p:sp>
      <p:sp>
        <p:nvSpPr>
          <p:cNvPr id="35858" name="Rectangle 18"/>
          <p:cNvSpPr>
            <a:spLocks noGrp="1" noChangeArrowheads="1"/>
          </p:cNvSpPr>
          <p:nvPr>
            <p:ph type="sldNum" sz="quarter" idx="4"/>
          </p:nvPr>
        </p:nvSpPr>
        <p:spPr/>
        <p:txBody>
          <a:bodyPr/>
          <a:lstStyle>
            <a:lvl1pPr>
              <a:defRPr/>
            </a:lvl1pPr>
          </a:lstStyle>
          <a:p>
            <a:fld id="{E9BB7BDA-2A86-4C30-A285-2117696F6E34}" type="slidenum">
              <a:rPr kumimoji="1" lang="ja-JP" altLang="en-US" smtClean="0"/>
              <a:t>‹#›</a:t>
            </a:fld>
            <a:endParaRPr kumimoji="1" lang="ja-JP" altLang="en-US"/>
          </a:p>
        </p:txBody>
      </p:sp>
      <p:sp>
        <p:nvSpPr>
          <p:cNvPr id="35859" name="Rectangle 19"/>
          <p:cNvSpPr>
            <a:spLocks noGrp="1" noChangeArrowheads="1"/>
          </p:cNvSpPr>
          <p:nvPr>
            <p:ph type="ctrTitle"/>
          </p:nvPr>
        </p:nvSpPr>
        <p:spPr>
          <a:xfrm>
            <a:off x="2295896" y="1700213"/>
            <a:ext cx="9896104" cy="2520950"/>
          </a:xfrm>
        </p:spPr>
        <p:txBody>
          <a:bodyPr/>
          <a:lstStyle>
            <a:lvl1pPr algn="r">
              <a:defRPr sz="4200">
                <a:solidFill>
                  <a:srgbClr val="FFFFFF"/>
                </a:solidFill>
              </a:defRPr>
            </a:lvl1pPr>
          </a:lstStyle>
          <a:p>
            <a:r>
              <a:rPr lang="ja-JP" altLang="en-US"/>
              <a:t>マスター タイトルの書式設定</a:t>
            </a:r>
            <a:endParaRPr lang="ja-JP" altLang="en-US" dirty="0"/>
          </a:p>
        </p:txBody>
      </p:sp>
      <p:sp>
        <p:nvSpPr>
          <p:cNvPr id="35860" name="Rectangle 20"/>
          <p:cNvSpPr>
            <a:spLocks noGrp="1" noChangeArrowheads="1"/>
          </p:cNvSpPr>
          <p:nvPr>
            <p:ph type="subTitle" idx="1"/>
          </p:nvPr>
        </p:nvSpPr>
        <p:spPr>
          <a:xfrm>
            <a:off x="1521886" y="4221088"/>
            <a:ext cx="10680303" cy="1752600"/>
          </a:xfrm>
        </p:spPr>
        <p:txBody>
          <a:bodyPr/>
          <a:lstStyle>
            <a:lvl1pPr marL="0" indent="0" algn="r">
              <a:buFont typeface="Wingdings" pitchFamily="2" charset="2"/>
              <a:buNone/>
              <a:defRPr sz="2800">
                <a:solidFill>
                  <a:schemeClr val="tx1"/>
                </a:solidFill>
              </a:defRPr>
            </a:lvl1pPr>
          </a:lstStyle>
          <a:p>
            <a:r>
              <a:rPr lang="ja-JP" altLang="en-US"/>
              <a:t>マスター サブタイトルの書式設定</a:t>
            </a:r>
          </a:p>
        </p:txBody>
      </p:sp>
      <p:pic>
        <p:nvPicPr>
          <p:cNvPr id="35861" name="Picture 21" descr="nuelogo"/>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03985" y="0"/>
            <a:ext cx="1488017" cy="1116012"/>
          </a:xfrm>
          <a:prstGeom prst="rect">
            <a:avLst/>
          </a:prstGeom>
          <a:noFill/>
        </p:spPr>
      </p:pic>
      <p:pic>
        <p:nvPicPr>
          <p:cNvPr id="23" name="Picture 2" descr="nuelogo"/>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11001590" y="5733256"/>
            <a:ext cx="1190412" cy="1116012"/>
          </a:xfrm>
          <a:prstGeom prst="rect">
            <a:avLst/>
          </a:prstGeom>
          <a:noFill/>
        </p:spPr>
      </p:pic>
    </p:spTree>
    <p:extLst>
      <p:ext uri="{BB962C8B-B14F-4D97-AF65-F5344CB8AC3E}">
        <p14:creationId xmlns:p14="http://schemas.microsoft.com/office/powerpoint/2010/main" val="395646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3"/>
          <p:cNvSpPr>
            <a:spLocks noGrp="1"/>
          </p:cNvSpPr>
          <p:nvPr>
            <p:ph type="ftr" sz="quarter" idx="10"/>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E9BB7BDA-2A86-4C30-A285-2117696F6E34}" type="slidenum">
              <a:rPr kumimoji="1" lang="ja-JP" altLang="en-US" smtClean="0"/>
              <a:t>‹#›</a:t>
            </a:fld>
            <a:endParaRPr kumimoji="1" lang="ja-JP" altLang="en-US"/>
          </a:p>
        </p:txBody>
      </p:sp>
      <p:sp>
        <p:nvSpPr>
          <p:cNvPr id="6" name="日付プレースホルダ 5"/>
          <p:cNvSpPr>
            <a:spLocks noGrp="1"/>
          </p:cNvSpPr>
          <p:nvPr>
            <p:ph type="dt" sz="half" idx="12"/>
          </p:nvPr>
        </p:nvSpPr>
        <p:spPr/>
        <p:txBody>
          <a:bodyPr/>
          <a:lstStyle>
            <a:lvl1pPr>
              <a:defRPr/>
            </a:lvl1pPr>
          </a:lstStyle>
          <a:p>
            <a:fld id="{C260C249-4623-4726-8AB8-324AF8243690}" type="datetimeFigureOut">
              <a:rPr kumimoji="1" lang="ja-JP" altLang="en-US" smtClean="0"/>
              <a:t>2024/3/18</a:t>
            </a:fld>
            <a:endParaRPr kumimoji="1" lang="ja-JP" altLang="en-US"/>
          </a:p>
        </p:txBody>
      </p:sp>
    </p:spTree>
    <p:extLst>
      <p:ext uri="{BB962C8B-B14F-4D97-AF65-F5344CB8AC3E}">
        <p14:creationId xmlns:p14="http://schemas.microsoft.com/office/powerpoint/2010/main" val="714778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44000" y="404816"/>
            <a:ext cx="3048000" cy="6453187"/>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404816"/>
            <a:ext cx="8940800" cy="645318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3"/>
          <p:cNvSpPr>
            <a:spLocks noGrp="1"/>
          </p:cNvSpPr>
          <p:nvPr>
            <p:ph type="ftr" sz="quarter" idx="10"/>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E9BB7BDA-2A86-4C30-A285-2117696F6E34}" type="slidenum">
              <a:rPr kumimoji="1" lang="ja-JP" altLang="en-US" smtClean="0"/>
              <a:t>‹#›</a:t>
            </a:fld>
            <a:endParaRPr kumimoji="1" lang="ja-JP" altLang="en-US"/>
          </a:p>
        </p:txBody>
      </p:sp>
      <p:sp>
        <p:nvSpPr>
          <p:cNvPr id="6" name="日付プレースホルダ 5"/>
          <p:cNvSpPr>
            <a:spLocks noGrp="1"/>
          </p:cNvSpPr>
          <p:nvPr>
            <p:ph type="dt" sz="half" idx="12"/>
          </p:nvPr>
        </p:nvSpPr>
        <p:spPr/>
        <p:txBody>
          <a:bodyPr/>
          <a:lstStyle>
            <a:lvl1pPr>
              <a:defRPr/>
            </a:lvl1pPr>
          </a:lstStyle>
          <a:p>
            <a:fld id="{C260C249-4623-4726-8AB8-324AF8243690}" type="datetimeFigureOut">
              <a:rPr kumimoji="1" lang="ja-JP" altLang="en-US" smtClean="0"/>
              <a:t>2024/3/18</a:t>
            </a:fld>
            <a:endParaRPr kumimoji="1" lang="ja-JP" altLang="en-US"/>
          </a:p>
        </p:txBody>
      </p:sp>
    </p:spTree>
    <p:extLst>
      <p:ext uri="{BB962C8B-B14F-4D97-AF65-F5344CB8AC3E}">
        <p14:creationId xmlns:p14="http://schemas.microsoft.com/office/powerpoint/2010/main" val="4008502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マスター タイトルの書式設定</a:t>
            </a:r>
          </a:p>
        </p:txBody>
      </p:sp>
      <p:sp>
        <p:nvSpPr>
          <p:cNvPr id="3" name="テキスト プレースホルダ 2"/>
          <p:cNvSpPr>
            <a:spLocks noGrp="1"/>
          </p:cNvSpPr>
          <p:nvPr>
            <p:ph type="body" sz="half" idx="1"/>
          </p:nvPr>
        </p:nvSpPr>
        <p:spPr>
          <a:xfrm>
            <a:off x="609600" y="1600203"/>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3"/>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fld id="{C260C249-4623-4726-8AB8-324AF8243690}" type="datetimeFigureOut">
              <a:rPr kumimoji="1" lang="ja-JP" altLang="en-US" smtClean="0"/>
              <a:t>2024/3/18</a:t>
            </a:fld>
            <a:endParaRPr kumimoji="1" lang="ja-JP" altLang="en-US"/>
          </a:p>
        </p:txBody>
      </p:sp>
      <p:sp>
        <p:nvSpPr>
          <p:cNvPr id="6" name="Rectangle 5"/>
          <p:cNvSpPr>
            <a:spLocks noGrp="1" noChangeArrowheads="1"/>
          </p:cNvSpPr>
          <p:nvPr>
            <p:ph type="ftr" sz="quarter" idx="11"/>
          </p:nvPr>
        </p:nvSpPr>
        <p:spPr>
          <a:ln/>
        </p:spPr>
        <p:txBody>
          <a:bodyPr/>
          <a:lstStyle>
            <a:lvl1pPr>
              <a:defRPr/>
            </a:lvl1pPr>
          </a:lstStyle>
          <a:p>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fld id="{E9BB7BDA-2A86-4C30-A285-2117696F6E34}" type="slidenum">
              <a:rPr kumimoji="1" lang="ja-JP" altLang="en-US" smtClean="0"/>
              <a:t>‹#›</a:t>
            </a:fld>
            <a:endParaRPr kumimoji="1" lang="ja-JP" altLang="en-US"/>
          </a:p>
        </p:txBody>
      </p:sp>
    </p:spTree>
    <p:extLst>
      <p:ext uri="{BB962C8B-B14F-4D97-AF65-F5344CB8AC3E}">
        <p14:creationId xmlns:p14="http://schemas.microsoft.com/office/powerpoint/2010/main" val="577376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2" name="Group 2"/>
          <p:cNvGrpSpPr/>
          <p:nvPr/>
        </p:nvGrpSpPr>
        <p:grpSpPr bwMode="auto">
          <a:xfrm>
            <a:off x="0" y="0"/>
            <a:ext cx="12192000" cy="6858000"/>
            <a:chOff x="0" y="0"/>
            <a:chExt cx="5760" cy="4320"/>
          </a:xfrm>
        </p:grpSpPr>
        <p:sp>
          <p:nvSpPr>
            <p:cNvPr id="3584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ln>
            <a:effectLst/>
          </p:spPr>
          <p:txBody>
            <a:bodyPr wrap="none" anchor="ctr"/>
            <a:lstStyle/>
            <a:p>
              <a:pPr algn="ctr"/>
              <a:endParaRPr kumimoji="0" lang="ja-JP" altLang="ja-JP" sz="2400">
                <a:latin typeface="Times New Roman" panose="02020603050405020304" pitchFamily="18" charset="0"/>
              </a:endParaRPr>
            </a:p>
          </p:txBody>
        </p:sp>
        <p:sp>
          <p:nvSpPr>
            <p:cNvPr id="35844" name="Rectangle 4"/>
            <p:cNvSpPr>
              <a:spLocks noChangeArrowheads="1"/>
            </p:cNvSpPr>
            <p:nvPr/>
          </p:nvSpPr>
          <p:spPr bwMode="hidden">
            <a:xfrm>
              <a:off x="1081" y="1065"/>
              <a:ext cx="4679" cy="1596"/>
            </a:xfrm>
            <a:prstGeom prst="rect">
              <a:avLst/>
            </a:prstGeom>
            <a:solidFill>
              <a:schemeClr val="bg2"/>
            </a:solidFill>
            <a:ln w="9525">
              <a:noFill/>
              <a:miter lim="800000"/>
            </a:ln>
          </p:spPr>
          <p:txBody>
            <a:bodyPr/>
            <a:lstStyle/>
            <a:p>
              <a:endParaRPr kumimoji="0" lang="ja-JP" altLang="ja-JP" sz="2400">
                <a:latin typeface="Times New Roman" panose="02020603050405020304" pitchFamily="18" charset="0"/>
              </a:endParaRPr>
            </a:p>
          </p:txBody>
        </p:sp>
        <p:grpSp>
          <p:nvGrpSpPr>
            <p:cNvPr id="3" name="Group 5"/>
            <p:cNvGrpSpPr/>
            <p:nvPr/>
          </p:nvGrpSpPr>
          <p:grpSpPr bwMode="auto">
            <a:xfrm>
              <a:off x="0" y="672"/>
              <a:ext cx="1806" cy="1989"/>
              <a:chOff x="0" y="672"/>
              <a:chExt cx="1806" cy="1989"/>
            </a:xfrm>
          </p:grpSpPr>
          <p:sp>
            <p:nvSpPr>
              <p:cNvPr id="35846" name="Rectangle 6"/>
              <p:cNvSpPr>
                <a:spLocks noChangeArrowheads="1"/>
              </p:cNvSpPr>
              <p:nvPr/>
            </p:nvSpPr>
            <p:spPr bwMode="auto">
              <a:xfrm>
                <a:off x="361" y="2257"/>
                <a:ext cx="363" cy="404"/>
              </a:xfrm>
              <a:prstGeom prst="rect">
                <a:avLst/>
              </a:prstGeom>
              <a:solidFill>
                <a:schemeClr val="accent2"/>
              </a:solidFill>
              <a:ln w="9525">
                <a:noFill/>
                <a:miter lim="800000"/>
              </a:ln>
            </p:spPr>
            <p:txBody>
              <a:bodyPr/>
              <a:lstStyle/>
              <a:p>
                <a:endParaRPr kumimoji="0" lang="ja-JP" altLang="ja-JP" sz="2400">
                  <a:latin typeface="Times New Roman" panose="02020603050405020304" pitchFamily="18" charset="0"/>
                </a:endParaRPr>
              </a:p>
            </p:txBody>
          </p:sp>
          <p:sp>
            <p:nvSpPr>
              <p:cNvPr id="35847" name="Rectangle 7"/>
              <p:cNvSpPr>
                <a:spLocks noChangeArrowheads="1"/>
              </p:cNvSpPr>
              <p:nvPr/>
            </p:nvSpPr>
            <p:spPr bwMode="auto">
              <a:xfrm>
                <a:off x="1081" y="1065"/>
                <a:ext cx="362" cy="405"/>
              </a:xfrm>
              <a:prstGeom prst="rect">
                <a:avLst/>
              </a:prstGeom>
              <a:solidFill>
                <a:schemeClr val="folHlink"/>
              </a:solidFill>
              <a:ln w="9525">
                <a:noFill/>
                <a:miter lim="800000"/>
              </a:ln>
            </p:spPr>
            <p:txBody>
              <a:bodyPr/>
              <a:lstStyle/>
              <a:p>
                <a:endParaRPr kumimoji="0" lang="ja-JP" altLang="ja-JP" sz="2400">
                  <a:latin typeface="Times New Roman" panose="02020603050405020304" pitchFamily="18" charset="0"/>
                </a:endParaRPr>
              </a:p>
            </p:txBody>
          </p:sp>
          <p:sp>
            <p:nvSpPr>
              <p:cNvPr id="35848" name="Rectangle 8"/>
              <p:cNvSpPr>
                <a:spLocks noChangeArrowheads="1"/>
              </p:cNvSpPr>
              <p:nvPr/>
            </p:nvSpPr>
            <p:spPr bwMode="auto">
              <a:xfrm>
                <a:off x="1437" y="672"/>
                <a:ext cx="369" cy="400"/>
              </a:xfrm>
              <a:prstGeom prst="rect">
                <a:avLst/>
              </a:prstGeom>
              <a:solidFill>
                <a:schemeClr val="folHlink"/>
              </a:solidFill>
              <a:ln w="9525">
                <a:noFill/>
                <a:miter lim="800000"/>
              </a:ln>
            </p:spPr>
            <p:txBody>
              <a:bodyPr/>
              <a:lstStyle/>
              <a:p>
                <a:endParaRPr kumimoji="0" lang="ja-JP" altLang="ja-JP" sz="2400">
                  <a:latin typeface="Times New Roman" panose="02020603050405020304" pitchFamily="18" charset="0"/>
                </a:endParaRPr>
              </a:p>
            </p:txBody>
          </p:sp>
          <p:sp>
            <p:nvSpPr>
              <p:cNvPr id="35849" name="Rectangle 9"/>
              <p:cNvSpPr>
                <a:spLocks noChangeArrowheads="1"/>
              </p:cNvSpPr>
              <p:nvPr/>
            </p:nvSpPr>
            <p:spPr bwMode="auto">
              <a:xfrm>
                <a:off x="719" y="2257"/>
                <a:ext cx="368" cy="404"/>
              </a:xfrm>
              <a:prstGeom prst="rect">
                <a:avLst/>
              </a:prstGeom>
              <a:solidFill>
                <a:schemeClr val="bg2"/>
              </a:solidFill>
              <a:ln w="9525">
                <a:noFill/>
                <a:miter lim="800000"/>
              </a:ln>
            </p:spPr>
            <p:txBody>
              <a:bodyPr/>
              <a:lstStyle/>
              <a:p>
                <a:endParaRPr kumimoji="0" lang="ja-JP" altLang="ja-JP" sz="2400">
                  <a:latin typeface="Times New Roman" panose="02020603050405020304" pitchFamily="18" charset="0"/>
                </a:endParaRPr>
              </a:p>
            </p:txBody>
          </p:sp>
          <p:sp>
            <p:nvSpPr>
              <p:cNvPr id="35850" name="Rectangle 10"/>
              <p:cNvSpPr>
                <a:spLocks noChangeArrowheads="1"/>
              </p:cNvSpPr>
              <p:nvPr/>
            </p:nvSpPr>
            <p:spPr bwMode="auto">
              <a:xfrm>
                <a:off x="1437" y="1065"/>
                <a:ext cx="369" cy="405"/>
              </a:xfrm>
              <a:prstGeom prst="rect">
                <a:avLst/>
              </a:prstGeom>
              <a:solidFill>
                <a:schemeClr val="accent2"/>
              </a:solidFill>
              <a:ln w="9525">
                <a:noFill/>
                <a:miter lim="800000"/>
              </a:ln>
            </p:spPr>
            <p:txBody>
              <a:bodyPr/>
              <a:lstStyle/>
              <a:p>
                <a:endParaRPr kumimoji="0" lang="ja-JP" altLang="ja-JP" sz="2400">
                  <a:latin typeface="Times New Roman" panose="02020603050405020304" pitchFamily="18" charset="0"/>
                </a:endParaRPr>
              </a:p>
            </p:txBody>
          </p:sp>
          <p:sp>
            <p:nvSpPr>
              <p:cNvPr id="35851" name="Rectangle 11"/>
              <p:cNvSpPr>
                <a:spLocks noChangeArrowheads="1"/>
              </p:cNvSpPr>
              <p:nvPr/>
            </p:nvSpPr>
            <p:spPr bwMode="auto">
              <a:xfrm>
                <a:off x="719" y="1464"/>
                <a:ext cx="368" cy="399"/>
              </a:xfrm>
              <a:prstGeom prst="rect">
                <a:avLst/>
              </a:prstGeom>
              <a:solidFill>
                <a:schemeClr val="folHlink"/>
              </a:solidFill>
              <a:ln w="9525">
                <a:noFill/>
                <a:miter lim="800000"/>
              </a:ln>
            </p:spPr>
            <p:txBody>
              <a:bodyPr/>
              <a:lstStyle/>
              <a:p>
                <a:endParaRPr kumimoji="0" lang="ja-JP" altLang="ja-JP" sz="2400">
                  <a:latin typeface="Times New Roman" panose="02020603050405020304" pitchFamily="18" charset="0"/>
                </a:endParaRPr>
              </a:p>
            </p:txBody>
          </p:sp>
          <p:sp>
            <p:nvSpPr>
              <p:cNvPr id="35852" name="Rectangle 12"/>
              <p:cNvSpPr>
                <a:spLocks noChangeArrowheads="1"/>
              </p:cNvSpPr>
              <p:nvPr/>
            </p:nvSpPr>
            <p:spPr bwMode="auto">
              <a:xfrm>
                <a:off x="0" y="1464"/>
                <a:ext cx="367" cy="399"/>
              </a:xfrm>
              <a:prstGeom prst="rect">
                <a:avLst/>
              </a:prstGeom>
              <a:solidFill>
                <a:schemeClr val="bg2"/>
              </a:solidFill>
              <a:ln w="9525">
                <a:noFill/>
                <a:miter lim="800000"/>
              </a:ln>
            </p:spPr>
            <p:txBody>
              <a:bodyPr/>
              <a:lstStyle/>
              <a:p>
                <a:endParaRPr kumimoji="0" lang="ja-JP" altLang="ja-JP" sz="2400">
                  <a:latin typeface="Times New Roman" panose="02020603050405020304" pitchFamily="18" charset="0"/>
                </a:endParaRPr>
              </a:p>
            </p:txBody>
          </p:sp>
          <p:sp>
            <p:nvSpPr>
              <p:cNvPr id="35853" name="Rectangle 13"/>
              <p:cNvSpPr>
                <a:spLocks noChangeArrowheads="1"/>
              </p:cNvSpPr>
              <p:nvPr/>
            </p:nvSpPr>
            <p:spPr bwMode="auto">
              <a:xfrm>
                <a:off x="1081" y="1464"/>
                <a:ext cx="362" cy="399"/>
              </a:xfrm>
              <a:prstGeom prst="rect">
                <a:avLst/>
              </a:prstGeom>
              <a:solidFill>
                <a:schemeClr val="accent2"/>
              </a:solidFill>
              <a:ln w="9525">
                <a:noFill/>
                <a:miter lim="800000"/>
              </a:ln>
            </p:spPr>
            <p:txBody>
              <a:bodyPr/>
              <a:lstStyle/>
              <a:p>
                <a:endParaRPr kumimoji="0" lang="ja-JP" altLang="ja-JP" sz="2400">
                  <a:latin typeface="Times New Roman" panose="02020603050405020304" pitchFamily="18" charset="0"/>
                </a:endParaRPr>
              </a:p>
            </p:txBody>
          </p:sp>
          <p:sp>
            <p:nvSpPr>
              <p:cNvPr id="35854" name="Rectangle 14"/>
              <p:cNvSpPr>
                <a:spLocks noChangeArrowheads="1"/>
              </p:cNvSpPr>
              <p:nvPr/>
            </p:nvSpPr>
            <p:spPr bwMode="auto">
              <a:xfrm>
                <a:off x="361" y="1857"/>
                <a:ext cx="363" cy="406"/>
              </a:xfrm>
              <a:prstGeom prst="rect">
                <a:avLst/>
              </a:prstGeom>
              <a:solidFill>
                <a:schemeClr val="folHlink"/>
              </a:solidFill>
              <a:ln w="9525">
                <a:noFill/>
                <a:miter lim="800000"/>
              </a:ln>
            </p:spPr>
            <p:txBody>
              <a:bodyPr/>
              <a:lstStyle/>
              <a:p>
                <a:endParaRPr kumimoji="0" lang="ja-JP" altLang="ja-JP" sz="2400">
                  <a:latin typeface="Times New Roman" panose="02020603050405020304" pitchFamily="18" charset="0"/>
                </a:endParaRPr>
              </a:p>
            </p:txBody>
          </p:sp>
          <p:sp>
            <p:nvSpPr>
              <p:cNvPr id="35855" name="Rectangle 15"/>
              <p:cNvSpPr>
                <a:spLocks noChangeArrowheads="1"/>
              </p:cNvSpPr>
              <p:nvPr/>
            </p:nvSpPr>
            <p:spPr bwMode="auto">
              <a:xfrm>
                <a:off x="719" y="1857"/>
                <a:ext cx="368" cy="406"/>
              </a:xfrm>
              <a:prstGeom prst="rect">
                <a:avLst/>
              </a:prstGeom>
              <a:solidFill>
                <a:schemeClr val="accent2"/>
              </a:solidFill>
              <a:ln w="9525">
                <a:noFill/>
                <a:miter lim="800000"/>
              </a:ln>
            </p:spPr>
            <p:txBody>
              <a:bodyPr/>
              <a:lstStyle/>
              <a:p>
                <a:endParaRPr kumimoji="0" lang="ja-JP" altLang="ja-JP" sz="2400">
                  <a:latin typeface="Times New Roman" panose="02020603050405020304" pitchFamily="18" charset="0"/>
                </a:endParaRPr>
              </a:p>
            </p:txBody>
          </p:sp>
        </p:grpSp>
      </p:grpSp>
      <p:sp>
        <p:nvSpPr>
          <p:cNvPr id="35856" name="Rectangle 16"/>
          <p:cNvSpPr>
            <a:spLocks noGrp="1" noChangeArrowheads="1"/>
          </p:cNvSpPr>
          <p:nvPr>
            <p:ph type="dt" sz="half" idx="2"/>
          </p:nvPr>
        </p:nvSpPr>
        <p:spPr>
          <a:xfrm>
            <a:off x="609600" y="6248400"/>
            <a:ext cx="2844800" cy="457200"/>
          </a:xfrm>
        </p:spPr>
        <p:txBody>
          <a:bodyPr/>
          <a:lstStyle>
            <a:lvl1pPr>
              <a:defRPr/>
            </a:lvl1pPr>
          </a:lstStyle>
          <a:p>
            <a:fld id="{157009BF-129E-4E43-95B7-8D4AA27D5593}" type="datetimeFigureOut">
              <a:rPr kumimoji="1" lang="ja-JP" altLang="en-US" smtClean="0"/>
              <a:t>2024/3/18</a:t>
            </a:fld>
            <a:endParaRPr kumimoji="1" lang="ja-JP" altLang="en-US"/>
          </a:p>
        </p:txBody>
      </p:sp>
      <p:sp>
        <p:nvSpPr>
          <p:cNvPr id="35857" name="Rectangle 17"/>
          <p:cNvSpPr>
            <a:spLocks noGrp="1" noChangeArrowheads="1"/>
          </p:cNvSpPr>
          <p:nvPr>
            <p:ph type="ftr" sz="quarter" idx="3"/>
          </p:nvPr>
        </p:nvSpPr>
        <p:spPr/>
        <p:txBody>
          <a:bodyPr/>
          <a:lstStyle>
            <a:lvl1pPr>
              <a:defRPr/>
            </a:lvl1pPr>
          </a:lstStyle>
          <a:p>
            <a:endParaRPr kumimoji="1" lang="ja-JP" altLang="en-US"/>
          </a:p>
        </p:txBody>
      </p:sp>
      <p:sp>
        <p:nvSpPr>
          <p:cNvPr id="35858" name="Rectangle 18"/>
          <p:cNvSpPr>
            <a:spLocks noGrp="1" noChangeArrowheads="1"/>
          </p:cNvSpPr>
          <p:nvPr>
            <p:ph type="sldNum" sz="quarter" idx="4"/>
          </p:nvPr>
        </p:nvSpPr>
        <p:spPr/>
        <p:txBody>
          <a:bodyPr/>
          <a:lstStyle>
            <a:lvl1pPr>
              <a:defRPr/>
            </a:lvl1pPr>
          </a:lstStyle>
          <a:p>
            <a:fld id="{2B595AD6-85C8-4F1B-85DF-0E544D43A5B4}" type="slidenum">
              <a:rPr kumimoji="1" lang="ja-JP" altLang="en-US" smtClean="0"/>
              <a:t>‹#›</a:t>
            </a:fld>
            <a:endParaRPr kumimoji="1" lang="ja-JP" altLang="en-US"/>
          </a:p>
        </p:txBody>
      </p:sp>
      <p:sp>
        <p:nvSpPr>
          <p:cNvPr id="35859" name="Rectangle 19"/>
          <p:cNvSpPr>
            <a:spLocks noGrp="1" noChangeArrowheads="1"/>
          </p:cNvSpPr>
          <p:nvPr>
            <p:ph type="ctrTitle"/>
          </p:nvPr>
        </p:nvSpPr>
        <p:spPr>
          <a:xfrm>
            <a:off x="2295896" y="1700213"/>
            <a:ext cx="9896104" cy="2520950"/>
          </a:xfrm>
        </p:spPr>
        <p:txBody>
          <a:bodyPr/>
          <a:lstStyle>
            <a:lvl1pPr algn="r">
              <a:defRPr sz="4200">
                <a:solidFill>
                  <a:srgbClr val="FFFFFF"/>
                </a:solidFill>
              </a:defRPr>
            </a:lvl1pPr>
          </a:lstStyle>
          <a:p>
            <a:r>
              <a:rPr lang="ja-JP" altLang="en-US"/>
              <a:t>マスター タイトルの書式設定</a:t>
            </a:r>
            <a:endParaRPr lang="ja-JP" altLang="en-US" dirty="0"/>
          </a:p>
        </p:txBody>
      </p:sp>
      <p:sp>
        <p:nvSpPr>
          <p:cNvPr id="35860" name="Rectangle 20"/>
          <p:cNvSpPr>
            <a:spLocks noGrp="1" noChangeArrowheads="1"/>
          </p:cNvSpPr>
          <p:nvPr>
            <p:ph type="subTitle" idx="1"/>
          </p:nvPr>
        </p:nvSpPr>
        <p:spPr>
          <a:xfrm>
            <a:off x="4175787" y="4221088"/>
            <a:ext cx="8026400" cy="1752600"/>
          </a:xfrm>
        </p:spPr>
        <p:txBody>
          <a:bodyPr/>
          <a:lstStyle>
            <a:lvl1pPr marL="0" indent="0" algn="r">
              <a:buFont typeface="Wingdings" panose="05000000000000000000" pitchFamily="2" charset="2"/>
              <a:buNone/>
              <a:defRPr sz="2800">
                <a:solidFill>
                  <a:schemeClr val="tx1"/>
                </a:solidFill>
              </a:defRPr>
            </a:lvl1pPr>
          </a:lstStyle>
          <a:p>
            <a:r>
              <a:rPr lang="ja-JP" altLang="en-US"/>
              <a:t>マスター サブタイトルの書式設定</a:t>
            </a:r>
            <a:endParaRPr lang="ja-JP" altLang="en-US" dirty="0"/>
          </a:p>
        </p:txBody>
      </p:sp>
      <p:pic>
        <p:nvPicPr>
          <p:cNvPr id="35861" name="Picture 21" descr="nuelogo"/>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03984" y="0"/>
            <a:ext cx="1488017" cy="1116012"/>
          </a:xfrm>
          <a:prstGeom prst="rect">
            <a:avLst/>
          </a:prstGeom>
          <a:noFill/>
        </p:spPr>
      </p:pic>
      <p:pic>
        <p:nvPicPr>
          <p:cNvPr id="23" name="Picture 2" descr="nuelogo"/>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11001589" y="5733256"/>
            <a:ext cx="1190412" cy="1116012"/>
          </a:xfrm>
          <a:prstGeom prst="rect">
            <a:avLst/>
          </a:prstGeom>
          <a:noFill/>
        </p:spPr>
      </p:pic>
    </p:spTree>
    <p:extLst>
      <p:ext uri="{BB962C8B-B14F-4D97-AF65-F5344CB8AC3E}">
        <p14:creationId xmlns:p14="http://schemas.microsoft.com/office/powerpoint/2010/main" val="3307693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a:xfrm>
            <a:off x="0" y="692696"/>
            <a:ext cx="12192000" cy="5876478"/>
          </a:xfrm>
        </p:spPr>
        <p:txBody>
          <a:bodyPr lIns="0" tIns="0" rIns="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フッター プレースホルダ 3"/>
          <p:cNvSpPr>
            <a:spLocks noGrp="1"/>
          </p:cNvSpPr>
          <p:nvPr>
            <p:ph type="ftr" sz="quarter" idx="10"/>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2B595AD6-85C8-4F1B-85DF-0E544D43A5B4}" type="slidenum">
              <a:rPr kumimoji="1" lang="ja-JP" altLang="en-US" smtClean="0"/>
              <a:t>‹#›</a:t>
            </a:fld>
            <a:endParaRPr kumimoji="1" lang="ja-JP" altLang="en-US"/>
          </a:p>
        </p:txBody>
      </p:sp>
      <p:sp>
        <p:nvSpPr>
          <p:cNvPr id="6" name="日付プレースホルダ 5"/>
          <p:cNvSpPr>
            <a:spLocks noGrp="1"/>
          </p:cNvSpPr>
          <p:nvPr>
            <p:ph type="dt" sz="half" idx="12"/>
          </p:nvPr>
        </p:nvSpPr>
        <p:spPr/>
        <p:txBody>
          <a:bodyPr/>
          <a:lstStyle>
            <a:lvl1pPr>
              <a:defRPr/>
            </a:lvl1pPr>
          </a:lstStyle>
          <a:p>
            <a:fld id="{157009BF-129E-4E43-95B7-8D4AA27D5593}" type="datetimeFigureOut">
              <a:rPr kumimoji="1" lang="ja-JP" altLang="en-US" smtClean="0"/>
              <a:t>2024/3/18</a:t>
            </a:fld>
            <a:endParaRPr kumimoji="1" lang="ja-JP" altLang="en-US"/>
          </a:p>
        </p:txBody>
      </p:sp>
    </p:spTree>
    <p:extLst>
      <p:ext uri="{BB962C8B-B14F-4D97-AF65-F5344CB8AC3E}">
        <p14:creationId xmlns:p14="http://schemas.microsoft.com/office/powerpoint/2010/main" val="705487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フッター プレースホルダ 3"/>
          <p:cNvSpPr>
            <a:spLocks noGrp="1"/>
          </p:cNvSpPr>
          <p:nvPr>
            <p:ph type="ftr" sz="quarter" idx="10"/>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2B595AD6-85C8-4F1B-85DF-0E544D43A5B4}" type="slidenum">
              <a:rPr kumimoji="1" lang="ja-JP" altLang="en-US" smtClean="0"/>
              <a:t>‹#›</a:t>
            </a:fld>
            <a:endParaRPr kumimoji="1" lang="ja-JP" altLang="en-US"/>
          </a:p>
        </p:txBody>
      </p:sp>
      <p:sp>
        <p:nvSpPr>
          <p:cNvPr id="6" name="日付プレースホルダ 5"/>
          <p:cNvSpPr>
            <a:spLocks noGrp="1"/>
          </p:cNvSpPr>
          <p:nvPr>
            <p:ph type="dt" sz="half" idx="12"/>
          </p:nvPr>
        </p:nvSpPr>
        <p:spPr/>
        <p:txBody>
          <a:bodyPr/>
          <a:lstStyle>
            <a:lvl1pPr>
              <a:defRPr/>
            </a:lvl1pPr>
          </a:lstStyle>
          <a:p>
            <a:fld id="{157009BF-129E-4E43-95B7-8D4AA27D5593}" type="datetimeFigureOut">
              <a:rPr kumimoji="1" lang="ja-JP" altLang="en-US" smtClean="0"/>
              <a:t>2024/3/18</a:t>
            </a:fld>
            <a:endParaRPr kumimoji="1" lang="ja-JP" altLang="en-US"/>
          </a:p>
        </p:txBody>
      </p:sp>
    </p:spTree>
    <p:extLst>
      <p:ext uri="{BB962C8B-B14F-4D97-AF65-F5344CB8AC3E}">
        <p14:creationId xmlns:p14="http://schemas.microsoft.com/office/powerpoint/2010/main" val="3538648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0" y="692696"/>
            <a:ext cx="5994400" cy="6165304"/>
          </a:xfrm>
        </p:spPr>
        <p:txBody>
          <a:bodyPr lIns="0" tIns="0" rIns="0" b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692696"/>
            <a:ext cx="5994400" cy="6165304"/>
          </a:xfrm>
        </p:spPr>
        <p:txBody>
          <a:bodyPr lIns="0" tIns="0" rIns="0" b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 4"/>
          <p:cNvSpPr>
            <a:spLocks noGrp="1"/>
          </p:cNvSpPr>
          <p:nvPr>
            <p:ph type="ftr" sz="quarter" idx="10"/>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2B595AD6-85C8-4F1B-85DF-0E544D43A5B4}" type="slidenum">
              <a:rPr kumimoji="1" lang="ja-JP" altLang="en-US" smtClean="0"/>
              <a:t>‹#›</a:t>
            </a:fld>
            <a:endParaRPr kumimoji="1" lang="ja-JP" altLang="en-US"/>
          </a:p>
        </p:txBody>
      </p:sp>
      <p:sp>
        <p:nvSpPr>
          <p:cNvPr id="7" name="日付プレースホルダ 6"/>
          <p:cNvSpPr>
            <a:spLocks noGrp="1"/>
          </p:cNvSpPr>
          <p:nvPr>
            <p:ph type="dt" sz="half" idx="12"/>
          </p:nvPr>
        </p:nvSpPr>
        <p:spPr/>
        <p:txBody>
          <a:bodyPr/>
          <a:lstStyle>
            <a:lvl1pPr>
              <a:defRPr/>
            </a:lvl1pPr>
          </a:lstStyle>
          <a:p>
            <a:fld id="{157009BF-129E-4E43-95B7-8D4AA27D5593}" type="datetimeFigureOut">
              <a:rPr kumimoji="1" lang="ja-JP" altLang="en-US" smtClean="0"/>
              <a:t>2024/3/18</a:t>
            </a:fld>
            <a:endParaRPr kumimoji="1" lang="ja-JP" altLang="en-US"/>
          </a:p>
        </p:txBody>
      </p:sp>
    </p:spTree>
    <p:extLst>
      <p:ext uri="{BB962C8B-B14F-4D97-AF65-F5344CB8AC3E}">
        <p14:creationId xmlns:p14="http://schemas.microsoft.com/office/powerpoint/2010/main" val="3345129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
            <a:ext cx="11582400" cy="639097"/>
          </a:xfrm>
        </p:spPr>
        <p:txBody>
          <a:bodyPr/>
          <a:lstStyle>
            <a:lvl1pPr>
              <a:defRPr/>
            </a:lvl1pPr>
          </a:lstStyle>
          <a:p>
            <a:r>
              <a:rPr lang="ja-JP" altLang="en-US"/>
              <a:t>マスター タイトルの書式設定</a:t>
            </a:r>
            <a:endParaRPr lang="ja-JP" altLang="en-US" dirty="0"/>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フッター プレースホルダ 6"/>
          <p:cNvSpPr>
            <a:spLocks noGrp="1"/>
          </p:cNvSpPr>
          <p:nvPr>
            <p:ph type="ftr" sz="quarter" idx="10"/>
          </p:nvPr>
        </p:nvSpPr>
        <p:spPr/>
        <p:txBody>
          <a:bodyPr/>
          <a:lstStyle>
            <a:lvl1pPr>
              <a:defRPr/>
            </a:lvl1pPr>
          </a:lstStyle>
          <a:p>
            <a:endParaRPr kumimoji="1" lang="ja-JP" altLang="en-US"/>
          </a:p>
        </p:txBody>
      </p:sp>
      <p:sp>
        <p:nvSpPr>
          <p:cNvPr id="8" name="スライド番号プレースホルダ 7"/>
          <p:cNvSpPr>
            <a:spLocks noGrp="1"/>
          </p:cNvSpPr>
          <p:nvPr>
            <p:ph type="sldNum" sz="quarter" idx="11"/>
          </p:nvPr>
        </p:nvSpPr>
        <p:spPr/>
        <p:txBody>
          <a:bodyPr/>
          <a:lstStyle>
            <a:lvl1pPr>
              <a:defRPr/>
            </a:lvl1pPr>
          </a:lstStyle>
          <a:p>
            <a:fld id="{2B595AD6-85C8-4F1B-85DF-0E544D43A5B4}" type="slidenum">
              <a:rPr kumimoji="1" lang="ja-JP" altLang="en-US" smtClean="0"/>
              <a:t>‹#›</a:t>
            </a:fld>
            <a:endParaRPr kumimoji="1" lang="ja-JP" altLang="en-US"/>
          </a:p>
        </p:txBody>
      </p:sp>
      <p:sp>
        <p:nvSpPr>
          <p:cNvPr id="9" name="日付プレースホルダ 8"/>
          <p:cNvSpPr>
            <a:spLocks noGrp="1"/>
          </p:cNvSpPr>
          <p:nvPr>
            <p:ph type="dt" sz="half" idx="12"/>
          </p:nvPr>
        </p:nvSpPr>
        <p:spPr/>
        <p:txBody>
          <a:bodyPr/>
          <a:lstStyle>
            <a:lvl1pPr>
              <a:defRPr/>
            </a:lvl1pPr>
          </a:lstStyle>
          <a:p>
            <a:fld id="{157009BF-129E-4E43-95B7-8D4AA27D5593}" type="datetimeFigureOut">
              <a:rPr kumimoji="1" lang="ja-JP" altLang="en-US" smtClean="0"/>
              <a:t>2024/3/18</a:t>
            </a:fld>
            <a:endParaRPr kumimoji="1" lang="ja-JP" altLang="en-US"/>
          </a:p>
        </p:txBody>
      </p:sp>
    </p:spTree>
    <p:extLst>
      <p:ext uri="{BB962C8B-B14F-4D97-AF65-F5344CB8AC3E}">
        <p14:creationId xmlns:p14="http://schemas.microsoft.com/office/powerpoint/2010/main" val="2369242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フッター プレースホルダ 2"/>
          <p:cNvSpPr>
            <a:spLocks noGrp="1"/>
          </p:cNvSpPr>
          <p:nvPr>
            <p:ph type="ftr" sz="quarter" idx="10"/>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1"/>
          </p:nvPr>
        </p:nvSpPr>
        <p:spPr/>
        <p:txBody>
          <a:bodyPr/>
          <a:lstStyle>
            <a:lvl1pPr>
              <a:defRPr/>
            </a:lvl1pPr>
          </a:lstStyle>
          <a:p>
            <a:fld id="{2B595AD6-85C8-4F1B-85DF-0E544D43A5B4}" type="slidenum">
              <a:rPr kumimoji="1" lang="ja-JP" altLang="en-US" smtClean="0"/>
              <a:t>‹#›</a:t>
            </a:fld>
            <a:endParaRPr kumimoji="1" lang="ja-JP" altLang="en-US"/>
          </a:p>
        </p:txBody>
      </p:sp>
      <p:sp>
        <p:nvSpPr>
          <p:cNvPr id="5" name="日付プレースホルダ 4"/>
          <p:cNvSpPr>
            <a:spLocks noGrp="1"/>
          </p:cNvSpPr>
          <p:nvPr>
            <p:ph type="dt" sz="half" idx="12"/>
          </p:nvPr>
        </p:nvSpPr>
        <p:spPr/>
        <p:txBody>
          <a:bodyPr/>
          <a:lstStyle>
            <a:lvl1pPr>
              <a:defRPr/>
            </a:lvl1pPr>
          </a:lstStyle>
          <a:p>
            <a:fld id="{157009BF-129E-4E43-95B7-8D4AA27D5593}" type="datetimeFigureOut">
              <a:rPr kumimoji="1" lang="ja-JP" altLang="en-US" smtClean="0"/>
              <a:t>2024/3/18</a:t>
            </a:fld>
            <a:endParaRPr kumimoji="1" lang="ja-JP" altLang="en-US"/>
          </a:p>
        </p:txBody>
      </p:sp>
    </p:spTree>
    <p:extLst>
      <p:ext uri="{BB962C8B-B14F-4D97-AF65-F5344CB8AC3E}">
        <p14:creationId xmlns:p14="http://schemas.microsoft.com/office/powerpoint/2010/main" val="223483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 1"/>
          <p:cNvSpPr>
            <a:spLocks noGrp="1"/>
          </p:cNvSpPr>
          <p:nvPr>
            <p:ph type="ftr" sz="quarter" idx="10"/>
          </p:nvPr>
        </p:nvSpPr>
        <p:spPr/>
        <p:txBody>
          <a:bodyPr/>
          <a:lstStyle>
            <a:lvl1pPr>
              <a:defRPr/>
            </a:lvl1pPr>
          </a:lstStyle>
          <a:p>
            <a:endParaRPr kumimoji="1" lang="ja-JP" altLang="en-US"/>
          </a:p>
        </p:txBody>
      </p:sp>
      <p:sp>
        <p:nvSpPr>
          <p:cNvPr id="3" name="スライド番号プレースホルダ 2"/>
          <p:cNvSpPr>
            <a:spLocks noGrp="1"/>
          </p:cNvSpPr>
          <p:nvPr>
            <p:ph type="sldNum" sz="quarter" idx="11"/>
          </p:nvPr>
        </p:nvSpPr>
        <p:spPr/>
        <p:txBody>
          <a:bodyPr/>
          <a:lstStyle>
            <a:lvl1pPr>
              <a:defRPr/>
            </a:lvl1pPr>
          </a:lstStyle>
          <a:p>
            <a:fld id="{2B595AD6-85C8-4F1B-85DF-0E544D43A5B4}" type="slidenum">
              <a:rPr kumimoji="1" lang="ja-JP" altLang="en-US" smtClean="0"/>
              <a:t>‹#›</a:t>
            </a:fld>
            <a:endParaRPr kumimoji="1" lang="ja-JP" altLang="en-US"/>
          </a:p>
        </p:txBody>
      </p:sp>
      <p:sp>
        <p:nvSpPr>
          <p:cNvPr id="4" name="日付プレースホルダ 3"/>
          <p:cNvSpPr>
            <a:spLocks noGrp="1"/>
          </p:cNvSpPr>
          <p:nvPr>
            <p:ph type="dt" sz="half" idx="12"/>
          </p:nvPr>
        </p:nvSpPr>
        <p:spPr/>
        <p:txBody>
          <a:bodyPr/>
          <a:lstStyle>
            <a:lvl1pPr>
              <a:defRPr/>
            </a:lvl1pPr>
          </a:lstStyle>
          <a:p>
            <a:fld id="{157009BF-129E-4E43-95B7-8D4AA27D5593}" type="datetimeFigureOut">
              <a:rPr kumimoji="1" lang="ja-JP" altLang="en-US" smtClean="0"/>
              <a:t>2024/3/18</a:t>
            </a:fld>
            <a:endParaRPr kumimoji="1" lang="ja-JP" altLang="en-US"/>
          </a:p>
        </p:txBody>
      </p:sp>
    </p:spTree>
    <p:extLst>
      <p:ext uri="{BB962C8B-B14F-4D97-AF65-F5344CB8AC3E}">
        <p14:creationId xmlns:p14="http://schemas.microsoft.com/office/powerpoint/2010/main" val="329475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a:xfrm>
            <a:off x="0" y="548680"/>
            <a:ext cx="12192000" cy="6048672"/>
          </a:xfrm>
        </p:spPr>
        <p:txBody>
          <a:bodyPr lIns="0" tIns="0" rIns="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フッター プレースホルダ 3"/>
          <p:cNvSpPr>
            <a:spLocks noGrp="1"/>
          </p:cNvSpPr>
          <p:nvPr>
            <p:ph type="ftr" sz="quarter" idx="10"/>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E9BB7BDA-2A86-4C30-A285-2117696F6E34}" type="slidenum">
              <a:rPr kumimoji="1" lang="ja-JP" altLang="en-US" smtClean="0"/>
              <a:t>‹#›</a:t>
            </a:fld>
            <a:endParaRPr kumimoji="1" lang="ja-JP" altLang="en-US"/>
          </a:p>
        </p:txBody>
      </p:sp>
      <p:sp>
        <p:nvSpPr>
          <p:cNvPr id="6" name="日付プレースホルダ 5"/>
          <p:cNvSpPr>
            <a:spLocks noGrp="1"/>
          </p:cNvSpPr>
          <p:nvPr>
            <p:ph type="dt" sz="half" idx="12"/>
          </p:nvPr>
        </p:nvSpPr>
        <p:spPr/>
        <p:txBody>
          <a:bodyPr/>
          <a:lstStyle>
            <a:lvl1pPr>
              <a:defRPr/>
            </a:lvl1pPr>
          </a:lstStyle>
          <a:p>
            <a:fld id="{C260C249-4623-4726-8AB8-324AF8243690}" type="datetimeFigureOut">
              <a:rPr kumimoji="1" lang="ja-JP" altLang="en-US" smtClean="0"/>
              <a:t>2024/3/18</a:t>
            </a:fld>
            <a:endParaRPr kumimoji="1" lang="ja-JP" altLang="en-US"/>
          </a:p>
        </p:txBody>
      </p:sp>
    </p:spTree>
    <p:extLst>
      <p:ext uri="{BB962C8B-B14F-4D97-AF65-F5344CB8AC3E}">
        <p14:creationId xmlns:p14="http://schemas.microsoft.com/office/powerpoint/2010/main" val="769141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05902"/>
            <a:ext cx="7125109" cy="444705"/>
          </a:xfrm>
        </p:spPr>
        <p:txBody>
          <a:bodyPr anchor="b"/>
          <a:lstStyle>
            <a:lvl1pPr algn="l">
              <a:defRPr sz="2000" b="1"/>
            </a:lvl1pPr>
          </a:lstStyle>
          <a:p>
            <a:r>
              <a:rPr lang="ja-JP" altLang="en-US"/>
              <a:t>マスター タイトルの書式設定</a:t>
            </a:r>
            <a:endParaRPr lang="ja-JP" altLang="en-US" dirty="0"/>
          </a:p>
        </p:txBody>
      </p:sp>
      <p:sp>
        <p:nvSpPr>
          <p:cNvPr id="3" name="コンテンツ プレースホルダ 2"/>
          <p:cNvSpPr>
            <a:spLocks noGrp="1"/>
          </p:cNvSpPr>
          <p:nvPr>
            <p:ph idx="1"/>
          </p:nvPr>
        </p:nvSpPr>
        <p:spPr>
          <a:xfrm>
            <a:off x="4766733" y="678427"/>
            <a:ext cx="7425267" cy="54477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104878" y="678427"/>
            <a:ext cx="4515807" cy="54477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フッター プレースホルダ 4"/>
          <p:cNvSpPr>
            <a:spLocks noGrp="1"/>
          </p:cNvSpPr>
          <p:nvPr>
            <p:ph type="ftr" sz="quarter" idx="10"/>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2B595AD6-85C8-4F1B-85DF-0E544D43A5B4}" type="slidenum">
              <a:rPr kumimoji="1" lang="ja-JP" altLang="en-US" smtClean="0"/>
              <a:t>‹#›</a:t>
            </a:fld>
            <a:endParaRPr kumimoji="1" lang="ja-JP" altLang="en-US"/>
          </a:p>
        </p:txBody>
      </p:sp>
      <p:sp>
        <p:nvSpPr>
          <p:cNvPr id="7" name="日付プレースホルダ 6"/>
          <p:cNvSpPr>
            <a:spLocks noGrp="1"/>
          </p:cNvSpPr>
          <p:nvPr>
            <p:ph type="dt" sz="half" idx="12"/>
          </p:nvPr>
        </p:nvSpPr>
        <p:spPr/>
        <p:txBody>
          <a:bodyPr/>
          <a:lstStyle>
            <a:lvl1pPr>
              <a:defRPr/>
            </a:lvl1pPr>
          </a:lstStyle>
          <a:p>
            <a:fld id="{157009BF-129E-4E43-95B7-8D4AA27D5593}" type="datetimeFigureOut">
              <a:rPr kumimoji="1" lang="ja-JP" altLang="en-US" smtClean="0"/>
              <a:t>2024/3/18</a:t>
            </a:fld>
            <a:endParaRPr kumimoji="1" lang="ja-JP" altLang="en-US"/>
          </a:p>
        </p:txBody>
      </p:sp>
    </p:spTree>
    <p:extLst>
      <p:ext uri="{BB962C8B-B14F-4D97-AF65-F5344CB8AC3E}">
        <p14:creationId xmlns:p14="http://schemas.microsoft.com/office/powerpoint/2010/main" val="1722326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hasCustomPrompt="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フッター プレースホルダ 4"/>
          <p:cNvSpPr>
            <a:spLocks noGrp="1"/>
          </p:cNvSpPr>
          <p:nvPr>
            <p:ph type="ftr" sz="quarter" idx="10"/>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2B595AD6-85C8-4F1B-85DF-0E544D43A5B4}" type="slidenum">
              <a:rPr kumimoji="1" lang="ja-JP" altLang="en-US" smtClean="0"/>
              <a:t>‹#›</a:t>
            </a:fld>
            <a:endParaRPr kumimoji="1" lang="ja-JP" altLang="en-US"/>
          </a:p>
        </p:txBody>
      </p:sp>
      <p:sp>
        <p:nvSpPr>
          <p:cNvPr id="7" name="日付プレースホルダ 6"/>
          <p:cNvSpPr>
            <a:spLocks noGrp="1"/>
          </p:cNvSpPr>
          <p:nvPr>
            <p:ph type="dt" sz="half" idx="12"/>
          </p:nvPr>
        </p:nvSpPr>
        <p:spPr/>
        <p:txBody>
          <a:bodyPr/>
          <a:lstStyle>
            <a:lvl1pPr>
              <a:defRPr/>
            </a:lvl1pPr>
          </a:lstStyle>
          <a:p>
            <a:fld id="{157009BF-129E-4E43-95B7-8D4AA27D5593}" type="datetimeFigureOut">
              <a:rPr kumimoji="1" lang="ja-JP" altLang="en-US" smtClean="0"/>
              <a:t>2024/3/18</a:t>
            </a:fld>
            <a:endParaRPr kumimoji="1" lang="ja-JP" altLang="en-US"/>
          </a:p>
        </p:txBody>
      </p:sp>
    </p:spTree>
    <p:extLst>
      <p:ext uri="{BB962C8B-B14F-4D97-AF65-F5344CB8AC3E}">
        <p14:creationId xmlns:p14="http://schemas.microsoft.com/office/powerpoint/2010/main" val="2726810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3"/>
          <p:cNvSpPr>
            <a:spLocks noGrp="1"/>
          </p:cNvSpPr>
          <p:nvPr>
            <p:ph type="ftr" sz="quarter" idx="10"/>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2B595AD6-85C8-4F1B-85DF-0E544D43A5B4}" type="slidenum">
              <a:rPr kumimoji="1" lang="ja-JP" altLang="en-US" smtClean="0"/>
              <a:t>‹#›</a:t>
            </a:fld>
            <a:endParaRPr kumimoji="1" lang="ja-JP" altLang="en-US"/>
          </a:p>
        </p:txBody>
      </p:sp>
      <p:sp>
        <p:nvSpPr>
          <p:cNvPr id="6" name="日付プレースホルダ 5"/>
          <p:cNvSpPr>
            <a:spLocks noGrp="1"/>
          </p:cNvSpPr>
          <p:nvPr>
            <p:ph type="dt" sz="half" idx="12"/>
          </p:nvPr>
        </p:nvSpPr>
        <p:spPr/>
        <p:txBody>
          <a:bodyPr/>
          <a:lstStyle>
            <a:lvl1pPr>
              <a:defRPr/>
            </a:lvl1pPr>
          </a:lstStyle>
          <a:p>
            <a:fld id="{157009BF-129E-4E43-95B7-8D4AA27D5593}" type="datetimeFigureOut">
              <a:rPr kumimoji="1" lang="ja-JP" altLang="en-US" smtClean="0"/>
              <a:t>2024/3/18</a:t>
            </a:fld>
            <a:endParaRPr kumimoji="1" lang="ja-JP" altLang="en-US"/>
          </a:p>
        </p:txBody>
      </p:sp>
    </p:spTree>
    <p:extLst>
      <p:ext uri="{BB962C8B-B14F-4D97-AF65-F5344CB8AC3E}">
        <p14:creationId xmlns:p14="http://schemas.microsoft.com/office/powerpoint/2010/main" val="1287818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44000" y="404814"/>
            <a:ext cx="3048000" cy="6453187"/>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404814"/>
            <a:ext cx="8940800" cy="645318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3"/>
          <p:cNvSpPr>
            <a:spLocks noGrp="1"/>
          </p:cNvSpPr>
          <p:nvPr>
            <p:ph type="ftr" sz="quarter" idx="10"/>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2B595AD6-85C8-4F1B-85DF-0E544D43A5B4}" type="slidenum">
              <a:rPr kumimoji="1" lang="ja-JP" altLang="en-US" smtClean="0"/>
              <a:t>‹#›</a:t>
            </a:fld>
            <a:endParaRPr kumimoji="1" lang="ja-JP" altLang="en-US"/>
          </a:p>
        </p:txBody>
      </p:sp>
      <p:sp>
        <p:nvSpPr>
          <p:cNvPr id="6" name="日付プレースホルダ 5"/>
          <p:cNvSpPr>
            <a:spLocks noGrp="1"/>
          </p:cNvSpPr>
          <p:nvPr>
            <p:ph type="dt" sz="half" idx="12"/>
          </p:nvPr>
        </p:nvSpPr>
        <p:spPr/>
        <p:txBody>
          <a:bodyPr/>
          <a:lstStyle>
            <a:lvl1pPr>
              <a:defRPr/>
            </a:lvl1pPr>
          </a:lstStyle>
          <a:p>
            <a:fld id="{157009BF-129E-4E43-95B7-8D4AA27D5593}" type="datetimeFigureOut">
              <a:rPr kumimoji="1" lang="ja-JP" altLang="en-US" smtClean="0"/>
              <a:t>2024/3/18</a:t>
            </a:fld>
            <a:endParaRPr kumimoji="1" lang="ja-JP" altLang="en-US"/>
          </a:p>
        </p:txBody>
      </p:sp>
    </p:spTree>
    <p:extLst>
      <p:ext uri="{BB962C8B-B14F-4D97-AF65-F5344CB8AC3E}">
        <p14:creationId xmlns:p14="http://schemas.microsoft.com/office/powerpoint/2010/main" val="1063534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74565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noAutofit/>
          </a:bodyPr>
          <a:lstStyle>
            <a:lvl1pPr>
              <a:defRPr sz="4800">
                <a:solidFill>
                  <a:schemeClr val="tx1"/>
                </a:solidFill>
              </a:defRPr>
            </a:lvl1pPr>
          </a:lstStyle>
          <a:p>
            <a:pPr lvl="0">
              <a:defRPr sz="1800" cap="none">
                <a:solidFill>
                  <a:srgbClr val="000000"/>
                </a:solidFill>
              </a:defRPr>
            </a:pPr>
            <a:r>
              <a:rPr lang="ja-JP" altLang="en-US" sz="5060" cap="all">
                <a:solidFill>
                  <a:srgbClr val="535353"/>
                </a:solidFill>
              </a:rPr>
              <a:t>マスター タイトルの書式設定</a:t>
            </a:r>
            <a:endParaRPr sz="5060" cap="all" dirty="0">
              <a:solidFill>
                <a:srgbClr val="535353"/>
              </a:solidFill>
            </a:endParaRPr>
          </a:p>
        </p:txBody>
      </p:sp>
    </p:spTree>
    <p:extLst>
      <p:ext uri="{BB962C8B-B14F-4D97-AF65-F5344CB8AC3E}">
        <p14:creationId xmlns:p14="http://schemas.microsoft.com/office/powerpoint/2010/main" val="374087215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タイトル スライド">
    <p:bg>
      <p:bgPr>
        <a:solidFill>
          <a:schemeClr val="accent2"/>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1"/>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sz="1350" dirty="0"/>
          </a:p>
        </p:txBody>
      </p:sp>
      <p:sp>
        <p:nvSpPr>
          <p:cNvPr id="2" name="Title 1"/>
          <p:cNvSpPr>
            <a:spLocks noGrp="1"/>
          </p:cNvSpPr>
          <p:nvPr>
            <p:ph type="ctrTitle" hasCustomPrompt="1"/>
          </p:nvPr>
        </p:nvSpPr>
        <p:spPr>
          <a:xfrm>
            <a:off x="347730" y="393198"/>
            <a:ext cx="11477639" cy="2228956"/>
          </a:xfrm>
        </p:spPr>
        <p:txBody>
          <a:bodyPr anchor="t" anchorCtr="0">
            <a:noAutofit/>
          </a:bodyPr>
          <a:lstStyle>
            <a:lvl1pPr algn="l">
              <a:lnSpc>
                <a:spcPct val="100000"/>
              </a:lnSpc>
              <a:defRPr sz="5400" b="1" cap="all" baseline="0">
                <a:solidFill>
                  <a:schemeClr val="tx1"/>
                </a:solidFill>
                <a:effectLst/>
              </a:defRPr>
            </a:lvl1pPr>
          </a:lstStyle>
          <a:p>
            <a:r>
              <a:rPr lang="ja-JP" altLang="en-US" dirty="0"/>
              <a:t>タイトル</a:t>
            </a:r>
            <a:endParaRPr lang="en-US" dirty="0"/>
          </a:p>
        </p:txBody>
      </p:sp>
      <p:sp>
        <p:nvSpPr>
          <p:cNvPr id="3" name="Subtitle 2"/>
          <p:cNvSpPr>
            <a:spLocks noGrp="1"/>
          </p:cNvSpPr>
          <p:nvPr>
            <p:ph type="subTitle" idx="1" hasCustomPrompt="1"/>
          </p:nvPr>
        </p:nvSpPr>
        <p:spPr>
          <a:xfrm>
            <a:off x="4463820" y="2404269"/>
            <a:ext cx="7491961" cy="2049462"/>
          </a:xfrm>
        </p:spPr>
        <p:txBody>
          <a:bodyPr>
            <a:noAutofit/>
          </a:bodyPr>
          <a:lstStyle>
            <a:lvl1pPr marL="0" indent="0" algn="l">
              <a:buNone/>
              <a:defRPr sz="4050">
                <a:solidFill>
                  <a:schemeClr val="tx1"/>
                </a:solidFill>
                <a:latin typeface="+mj-ea"/>
                <a:ea typeface="+mj-ea"/>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dirty="0"/>
              <a:t>サブタイトル</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157009BF-129E-4E43-95B7-8D4AA27D5593}" type="datetimeFigureOut">
              <a:rPr kumimoji="1" lang="ja-JP" altLang="en-US" smtClean="0"/>
              <a:t>2024/3/18</a:t>
            </a:fld>
            <a:endParaRPr kumimoji="1" lang="ja-JP" alt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B595AD6-85C8-4F1B-85DF-0E544D43A5B4}" type="slidenum">
              <a:rPr kumimoji="1" lang="ja-JP" altLang="en-US" smtClean="0"/>
              <a:t>‹#›</a:t>
            </a:fld>
            <a:endParaRPr kumimoji="1" lang="ja-JP" altLang="en-US"/>
          </a:p>
        </p:txBody>
      </p:sp>
      <p:pic>
        <p:nvPicPr>
          <p:cNvPr id="10" name="図 9"/>
          <p:cNvPicPr>
            <a:picLocks noChangeAspect="1"/>
          </p:cNvPicPr>
          <p:nvPr/>
        </p:nvPicPr>
        <p:blipFill rotWithShape="1">
          <a:blip r:embed="rId2">
            <a:extLst>
              <a:ext uri="{28A0092B-C50C-407E-A947-70E740481C1C}">
                <a14:useLocalDpi xmlns:a14="http://schemas.microsoft.com/office/drawing/2010/main" val="0"/>
              </a:ext>
            </a:extLst>
          </a:blip>
          <a:srcRect l="68090" t="41016" r="1223" b="32591"/>
          <a:stretch/>
        </p:blipFill>
        <p:spPr>
          <a:xfrm>
            <a:off x="743405" y="2318392"/>
            <a:ext cx="3720414" cy="2135339"/>
          </a:xfrm>
          <a:prstGeom prst="rect">
            <a:avLst/>
          </a:prstGeom>
        </p:spPr>
      </p:pic>
    </p:spTree>
    <p:extLst>
      <p:ext uri="{BB962C8B-B14F-4D97-AF65-F5344CB8AC3E}">
        <p14:creationId xmlns:p14="http://schemas.microsoft.com/office/powerpoint/2010/main" val="11796078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927" y="248649"/>
            <a:ext cx="11700400" cy="1038730"/>
          </a:xfrm>
        </p:spPr>
        <p:txBody>
          <a:bodyPr>
            <a:noAutofit/>
          </a:bodyPr>
          <a:lstStyle>
            <a:lvl1pPr>
              <a:defRPr sz="4050">
                <a:ln>
                  <a:noFill/>
                </a:ln>
              </a:defRPr>
            </a:lvl1pPr>
          </a:lstStyle>
          <a:p>
            <a:r>
              <a:rPr lang="ja-JP" altLang="en-US" dirty="0"/>
              <a:t>テキスト</a:t>
            </a:r>
            <a:endParaRPr lang="en-US" dirty="0"/>
          </a:p>
        </p:txBody>
      </p:sp>
      <p:sp>
        <p:nvSpPr>
          <p:cNvPr id="3" name="Content Placeholder 2"/>
          <p:cNvSpPr>
            <a:spLocks noGrp="1"/>
          </p:cNvSpPr>
          <p:nvPr>
            <p:ph idx="1"/>
          </p:nvPr>
        </p:nvSpPr>
        <p:spPr>
          <a:xfrm>
            <a:off x="709128" y="1633347"/>
            <a:ext cx="10740616" cy="4886706"/>
          </a:xfrm>
        </p:spPr>
        <p:txBody>
          <a:bodyPr>
            <a:noAutofit/>
          </a:bodyPr>
          <a:lstStyle>
            <a:lvl1pPr>
              <a:defRPr sz="3300" i="0">
                <a:latin typeface="+mj-ea"/>
                <a:ea typeface="+mj-ea"/>
              </a:defRPr>
            </a:lvl1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57009BF-129E-4E43-95B7-8D4AA27D5593}" type="datetimeFigureOut">
              <a:rPr kumimoji="1" lang="ja-JP" altLang="en-US" smtClean="0"/>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595AD6-85C8-4F1B-85DF-0E544D43A5B4}" type="slidenum">
              <a:rPr kumimoji="1" lang="ja-JP" altLang="en-US" smtClean="0"/>
              <a:t>‹#›</a:t>
            </a:fld>
            <a:endParaRPr kumimoji="1" lang="ja-JP" altLang="en-US"/>
          </a:p>
        </p:txBody>
      </p:sp>
    </p:spTree>
    <p:extLst>
      <p:ext uri="{BB962C8B-B14F-4D97-AF65-F5344CB8AC3E}">
        <p14:creationId xmlns:p14="http://schemas.microsoft.com/office/powerpoint/2010/main" val="2476646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タイトルとコンテンツ">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927" y="327257"/>
            <a:ext cx="11700400" cy="1038730"/>
          </a:xfrm>
        </p:spPr>
        <p:txBody>
          <a:bodyPr>
            <a:noAutofit/>
          </a:bodyPr>
          <a:lstStyle>
            <a:lvl1pPr algn="ctr">
              <a:defRPr sz="3000">
                <a:ln>
                  <a:noFill/>
                </a:ln>
              </a:defRPr>
            </a:lvl1pPr>
          </a:lstStyle>
          <a:p>
            <a:r>
              <a:rPr lang="ja-JP" altLang="en-US" dirty="0"/>
              <a:t>テキスト</a:t>
            </a:r>
            <a:br>
              <a:rPr lang="en-US" altLang="ja-JP" dirty="0"/>
            </a:br>
            <a:r>
              <a:rPr lang="ja-JP" altLang="en-US" dirty="0"/>
              <a:t>テキスト</a:t>
            </a:r>
            <a:endParaRPr lang="en-US" dirty="0"/>
          </a:p>
        </p:txBody>
      </p:sp>
      <p:sp>
        <p:nvSpPr>
          <p:cNvPr id="3" name="Content Placeholder 2"/>
          <p:cNvSpPr>
            <a:spLocks noGrp="1"/>
          </p:cNvSpPr>
          <p:nvPr>
            <p:ph idx="1"/>
          </p:nvPr>
        </p:nvSpPr>
        <p:spPr>
          <a:xfrm>
            <a:off x="593644" y="1633347"/>
            <a:ext cx="10971584" cy="4886706"/>
          </a:xfrm>
        </p:spPr>
        <p:txBody>
          <a:bodyPr>
            <a:noAutofit/>
          </a:bodyPr>
          <a:lstStyle>
            <a:lvl1pPr>
              <a:defRPr sz="3300" i="0">
                <a:latin typeface="+mj-ea"/>
                <a:ea typeface="+mj-ea"/>
              </a:defRPr>
            </a:lvl1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57009BF-129E-4E43-95B7-8D4AA27D5593}" type="datetimeFigureOut">
              <a:rPr kumimoji="1" lang="ja-JP" altLang="en-US" smtClean="0"/>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595AD6-85C8-4F1B-85DF-0E544D43A5B4}" type="slidenum">
              <a:rPr kumimoji="1" lang="ja-JP" altLang="en-US" smtClean="0"/>
              <a:t>‹#›</a:t>
            </a:fld>
            <a:endParaRPr kumimoji="1" lang="ja-JP" altLang="en-US"/>
          </a:p>
        </p:txBody>
      </p:sp>
      <p:cxnSp>
        <p:nvCxnSpPr>
          <p:cNvPr id="8" name="直線コネクタ 7"/>
          <p:cNvCxnSpPr/>
          <p:nvPr/>
        </p:nvCxnSpPr>
        <p:spPr>
          <a:xfrm flipV="1">
            <a:off x="234927" y="1453275"/>
            <a:ext cx="11700400" cy="14768"/>
          </a:xfrm>
          <a:prstGeom prst="line">
            <a:avLst/>
          </a:prstGeom>
          <a:ln w="63500" cap="sq">
            <a:solidFill>
              <a:schemeClr val="accent2"/>
            </a:solidFill>
            <a:miter lim="800000"/>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53950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5400" b="0" cap="all"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6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57009BF-129E-4E43-95B7-8D4AA27D5593}" type="datetimeFigureOut">
              <a:rPr kumimoji="1" lang="ja-JP" altLang="en-US" smtClean="0"/>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595AD6-85C8-4F1B-85DF-0E544D43A5B4}" type="slidenum">
              <a:rPr kumimoji="1" lang="ja-JP" altLang="en-US" smtClean="0"/>
              <a:t>‹#›</a:t>
            </a:fld>
            <a:endParaRPr kumimoji="1" lang="ja-JP" altLang="en-US"/>
          </a:p>
        </p:txBody>
      </p:sp>
      <p:cxnSp>
        <p:nvCxnSpPr>
          <p:cNvPr id="7" name="Straight Connector 6"/>
          <p:cNvCxnSpPr/>
          <p:nvPr/>
        </p:nvCxnSpPr>
        <p:spPr>
          <a:xfrm>
            <a:off x="1981201"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119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3"/>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フッター プレースホルダ 3"/>
          <p:cNvSpPr>
            <a:spLocks noGrp="1"/>
          </p:cNvSpPr>
          <p:nvPr>
            <p:ph type="ftr" sz="quarter" idx="10"/>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1"/>
          </p:nvPr>
        </p:nvSpPr>
        <p:spPr/>
        <p:txBody>
          <a:bodyPr/>
          <a:lstStyle>
            <a:lvl1pPr>
              <a:defRPr/>
            </a:lvl1pPr>
          </a:lstStyle>
          <a:p>
            <a:fld id="{E9BB7BDA-2A86-4C30-A285-2117696F6E34}" type="slidenum">
              <a:rPr kumimoji="1" lang="ja-JP" altLang="en-US" smtClean="0"/>
              <a:t>‹#›</a:t>
            </a:fld>
            <a:endParaRPr kumimoji="1" lang="ja-JP" altLang="en-US"/>
          </a:p>
        </p:txBody>
      </p:sp>
      <p:sp>
        <p:nvSpPr>
          <p:cNvPr id="6" name="日付プレースホルダ 5"/>
          <p:cNvSpPr>
            <a:spLocks noGrp="1"/>
          </p:cNvSpPr>
          <p:nvPr>
            <p:ph type="dt" sz="half" idx="12"/>
          </p:nvPr>
        </p:nvSpPr>
        <p:spPr/>
        <p:txBody>
          <a:bodyPr/>
          <a:lstStyle>
            <a:lvl1pPr>
              <a:defRPr/>
            </a:lvl1pPr>
          </a:lstStyle>
          <a:p>
            <a:fld id="{C260C249-4623-4726-8AB8-324AF8243690}" type="datetimeFigureOut">
              <a:rPr kumimoji="1" lang="ja-JP" altLang="en-US" smtClean="0"/>
              <a:t>2024/3/18</a:t>
            </a:fld>
            <a:endParaRPr kumimoji="1" lang="ja-JP" altLang="en-US"/>
          </a:p>
        </p:txBody>
      </p:sp>
    </p:spTree>
    <p:extLst>
      <p:ext uri="{BB962C8B-B14F-4D97-AF65-F5344CB8AC3E}">
        <p14:creationId xmlns:p14="http://schemas.microsoft.com/office/powerpoint/2010/main" val="1949993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57009BF-129E-4E43-95B7-8D4AA27D5593}" type="datetimeFigureOut">
              <a:rPr kumimoji="1" lang="ja-JP" altLang="en-US" smtClean="0"/>
              <a:t>2024/3/18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B595AD6-85C8-4F1B-85DF-0E544D43A5B4}" type="slidenum">
              <a:rPr kumimoji="1" lang="ja-JP" altLang="en-US" smtClean="0"/>
              <a:t>‹#›</a:t>
            </a:fld>
            <a:endParaRPr kumimoji="1" lang="ja-JP" altLang="en-US"/>
          </a:p>
        </p:txBody>
      </p:sp>
    </p:spTree>
    <p:extLst>
      <p:ext uri="{BB962C8B-B14F-4D97-AF65-F5344CB8AC3E}">
        <p14:creationId xmlns:p14="http://schemas.microsoft.com/office/powerpoint/2010/main" val="479754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1143000" y="2721483"/>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6269173" y="2719322"/>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57009BF-129E-4E43-95B7-8D4AA27D5593}" type="datetimeFigureOut">
              <a:rPr kumimoji="1" lang="ja-JP" altLang="en-US" smtClean="0"/>
              <a:t>2024/3/18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B595AD6-85C8-4F1B-85DF-0E544D43A5B4}" type="slidenum">
              <a:rPr kumimoji="1" lang="ja-JP" altLang="en-US" smtClean="0"/>
              <a:t>‹#›</a:t>
            </a:fld>
            <a:endParaRPr kumimoji="1" lang="ja-JP" altLang="en-US"/>
          </a:p>
        </p:txBody>
      </p:sp>
    </p:spTree>
    <p:extLst>
      <p:ext uri="{BB962C8B-B14F-4D97-AF65-F5344CB8AC3E}">
        <p14:creationId xmlns:p14="http://schemas.microsoft.com/office/powerpoint/2010/main" val="20093616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57009BF-129E-4E43-95B7-8D4AA27D5593}" type="datetimeFigureOut">
              <a:rPr kumimoji="1" lang="ja-JP" altLang="en-US" smtClean="0"/>
              <a:t>2024/3/18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B595AD6-85C8-4F1B-85DF-0E544D43A5B4}" type="slidenum">
              <a:rPr kumimoji="1" lang="ja-JP" altLang="en-US" smtClean="0"/>
              <a:t>‹#›</a:t>
            </a:fld>
            <a:endParaRPr kumimoji="1" lang="ja-JP" altLang="en-US"/>
          </a:p>
        </p:txBody>
      </p:sp>
    </p:spTree>
    <p:extLst>
      <p:ext uri="{BB962C8B-B14F-4D97-AF65-F5344CB8AC3E}">
        <p14:creationId xmlns:p14="http://schemas.microsoft.com/office/powerpoint/2010/main" val="1610043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009BF-129E-4E43-95B7-8D4AA27D5593}" type="datetimeFigureOut">
              <a:rPr kumimoji="1" lang="ja-JP" altLang="en-US" smtClean="0"/>
              <a:t>2024/3/18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B595AD6-85C8-4F1B-85DF-0E544D43A5B4}" type="slidenum">
              <a:rPr kumimoji="1" lang="ja-JP" altLang="en-US" smtClean="0"/>
              <a:t>‹#›</a:t>
            </a:fld>
            <a:endParaRPr kumimoji="1" lang="ja-JP" altLang="en-US"/>
          </a:p>
        </p:txBody>
      </p:sp>
    </p:spTree>
    <p:extLst>
      <p:ext uri="{BB962C8B-B14F-4D97-AF65-F5344CB8AC3E}">
        <p14:creationId xmlns:p14="http://schemas.microsoft.com/office/powerpoint/2010/main" val="2487915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3000" b="0"/>
            </a:lvl1pPr>
          </a:lstStyle>
          <a:p>
            <a:r>
              <a:rPr lang="ja-JP" altLang="en-US"/>
              <a:t>マスター タイトルの書式設定</a:t>
            </a:r>
            <a:endParaRPr lang="en-US" dirty="0"/>
          </a:p>
        </p:txBody>
      </p:sp>
      <p:sp>
        <p:nvSpPr>
          <p:cNvPr id="3" name="Content Placeholder 2"/>
          <p:cNvSpPr>
            <a:spLocks noGrp="1"/>
          </p:cNvSpPr>
          <p:nvPr>
            <p:ph idx="1"/>
          </p:nvPr>
        </p:nvSpPr>
        <p:spPr>
          <a:xfrm>
            <a:off x="5852159" y="1097280"/>
            <a:ext cx="5212080"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57009BF-129E-4E43-95B7-8D4AA27D5593}" type="datetimeFigureOut">
              <a:rPr kumimoji="1" lang="ja-JP" altLang="en-US" smtClean="0"/>
              <a:t>2024/3/18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B595AD6-85C8-4F1B-85DF-0E544D43A5B4}" type="slidenum">
              <a:rPr kumimoji="1" lang="ja-JP" altLang="en-US" smtClean="0"/>
              <a:t>‹#›</a:t>
            </a:fld>
            <a:endParaRPr kumimoji="1" lang="ja-JP" altLang="en-US"/>
          </a:p>
        </p:txBody>
      </p:sp>
    </p:spTree>
    <p:extLst>
      <p:ext uri="{BB962C8B-B14F-4D97-AF65-F5344CB8AC3E}">
        <p14:creationId xmlns:p14="http://schemas.microsoft.com/office/powerpoint/2010/main" val="38228239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30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57009BF-129E-4E43-95B7-8D4AA27D5593}" type="datetimeFigureOut">
              <a:rPr kumimoji="1" lang="ja-JP" altLang="en-US" smtClean="0"/>
              <a:t>2024/3/18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B595AD6-85C8-4F1B-85DF-0E544D43A5B4}" type="slidenum">
              <a:rPr kumimoji="1" lang="ja-JP" altLang="en-US" smtClean="0"/>
              <a:t>‹#›</a:t>
            </a:fld>
            <a:endParaRPr kumimoji="1" lang="ja-JP" altLang="en-US"/>
          </a:p>
        </p:txBody>
      </p:sp>
    </p:spTree>
    <p:extLst>
      <p:ext uri="{BB962C8B-B14F-4D97-AF65-F5344CB8AC3E}">
        <p14:creationId xmlns:p14="http://schemas.microsoft.com/office/powerpoint/2010/main" val="634624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7009BF-129E-4E43-95B7-8D4AA27D5593}" type="datetimeFigureOut">
              <a:rPr kumimoji="1" lang="ja-JP" altLang="en-US" smtClean="0"/>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595AD6-85C8-4F1B-85DF-0E544D43A5B4}" type="slidenum">
              <a:rPr kumimoji="1" lang="ja-JP" altLang="en-US" smtClean="0"/>
              <a:t>‹#›</a:t>
            </a:fld>
            <a:endParaRPr kumimoji="1" lang="ja-JP" altLang="en-US"/>
          </a:p>
        </p:txBody>
      </p:sp>
    </p:spTree>
    <p:extLst>
      <p:ext uri="{BB962C8B-B14F-4D97-AF65-F5344CB8AC3E}">
        <p14:creationId xmlns:p14="http://schemas.microsoft.com/office/powerpoint/2010/main" val="20233406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324100" cy="54102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43001" y="762000"/>
            <a:ext cx="74295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7009BF-129E-4E43-95B7-8D4AA27D5593}" type="datetimeFigureOut">
              <a:rPr kumimoji="1" lang="ja-JP" altLang="en-US" smtClean="0"/>
              <a:t>2024/3/18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B595AD6-85C8-4F1B-85DF-0E544D43A5B4}" type="slidenum">
              <a:rPr kumimoji="1" lang="ja-JP" altLang="en-US" smtClean="0"/>
              <a:t>‹#›</a:t>
            </a:fld>
            <a:endParaRPr kumimoji="1" lang="ja-JP" altLang="en-US"/>
          </a:p>
        </p:txBody>
      </p:sp>
    </p:spTree>
    <p:extLst>
      <p:ext uri="{BB962C8B-B14F-4D97-AF65-F5344CB8AC3E}">
        <p14:creationId xmlns:p14="http://schemas.microsoft.com/office/powerpoint/2010/main" val="3785236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cSld name="タイトル スライド">
    <p:spTree>
      <p:nvGrpSpPr>
        <p:cNvPr id="1" name=""/>
        <p:cNvGrpSpPr/>
        <p:nvPr/>
      </p:nvGrpSpPr>
      <p:grpSpPr>
        <a:xfrm>
          <a:off x="0" y="0"/>
          <a:ext cx="0" cy="0"/>
          <a:chOff x="0" y="0"/>
          <a:chExt cx="0" cy="0"/>
        </a:xfrm>
      </p:grpSpPr>
      <p:sp>
        <p:nvSpPr>
          <p:cNvPr id="35856" name="Rectangle 16"/>
          <p:cNvSpPr>
            <a:spLocks noGrp="1" noChangeArrowheads="1"/>
          </p:cNvSpPr>
          <p:nvPr>
            <p:ph type="dt" sz="half" idx="2"/>
          </p:nvPr>
        </p:nvSpPr>
        <p:spPr>
          <a:xfrm>
            <a:off x="609600" y="6248400"/>
            <a:ext cx="2844800" cy="457200"/>
          </a:xfrm>
        </p:spPr>
        <p:txBody>
          <a:bodyPr/>
          <a:lstStyle>
            <a:lvl1pPr>
              <a:defRPr/>
            </a:lvl1pPr>
          </a:lstStyle>
          <a:p>
            <a:fld id="{157009BF-129E-4E43-95B7-8D4AA27D5593}" type="datetimeFigureOut">
              <a:rPr kumimoji="1" lang="ja-JP" altLang="en-US" smtClean="0"/>
              <a:t>2024/3/18</a:t>
            </a:fld>
            <a:endParaRPr kumimoji="1" lang="ja-JP" altLang="en-US"/>
          </a:p>
        </p:txBody>
      </p:sp>
      <p:sp>
        <p:nvSpPr>
          <p:cNvPr id="35857" name="Rectangle 17"/>
          <p:cNvSpPr>
            <a:spLocks noGrp="1" noChangeArrowheads="1"/>
          </p:cNvSpPr>
          <p:nvPr>
            <p:ph type="ftr" sz="quarter" idx="3"/>
          </p:nvPr>
        </p:nvSpPr>
        <p:spPr/>
        <p:txBody>
          <a:bodyPr/>
          <a:lstStyle>
            <a:lvl1pPr>
              <a:defRPr/>
            </a:lvl1pPr>
          </a:lstStyle>
          <a:p>
            <a:endParaRPr kumimoji="1" lang="ja-JP" altLang="en-US"/>
          </a:p>
        </p:txBody>
      </p:sp>
      <p:sp>
        <p:nvSpPr>
          <p:cNvPr id="35858" name="Rectangle 18"/>
          <p:cNvSpPr>
            <a:spLocks noGrp="1" noChangeArrowheads="1"/>
          </p:cNvSpPr>
          <p:nvPr>
            <p:ph type="sldNum" sz="quarter" idx="4"/>
          </p:nvPr>
        </p:nvSpPr>
        <p:spPr/>
        <p:txBody>
          <a:bodyPr/>
          <a:lstStyle>
            <a:lvl1pPr>
              <a:defRPr/>
            </a:lvl1pPr>
          </a:lstStyle>
          <a:p>
            <a:fld id="{2B595AD6-85C8-4F1B-85DF-0E544D43A5B4}" type="slidenum">
              <a:rPr kumimoji="1" lang="ja-JP" altLang="en-US" smtClean="0"/>
              <a:t>‹#›</a:t>
            </a:fld>
            <a:endParaRPr kumimoji="1" lang="ja-JP" altLang="en-US"/>
          </a:p>
        </p:txBody>
      </p:sp>
      <p:sp>
        <p:nvSpPr>
          <p:cNvPr id="35859" name="Rectangle 19"/>
          <p:cNvSpPr>
            <a:spLocks noGrp="1" noChangeArrowheads="1"/>
          </p:cNvSpPr>
          <p:nvPr>
            <p:ph type="ctrTitle"/>
          </p:nvPr>
        </p:nvSpPr>
        <p:spPr>
          <a:xfrm>
            <a:off x="2295896" y="1700213"/>
            <a:ext cx="9896104" cy="2520950"/>
          </a:xfrm>
        </p:spPr>
        <p:txBody>
          <a:bodyPr/>
          <a:lstStyle>
            <a:lvl1pPr algn="r">
              <a:defRPr sz="4200">
                <a:solidFill>
                  <a:srgbClr val="FFFFFF"/>
                </a:solidFill>
              </a:defRPr>
            </a:lvl1pPr>
          </a:lstStyle>
          <a:p>
            <a:r>
              <a:rPr lang="ja-JP" altLang="en-US"/>
              <a:t>マスター タイトルの書式設定</a:t>
            </a:r>
            <a:endParaRPr lang="ja-JP" altLang="en-US" dirty="0"/>
          </a:p>
        </p:txBody>
      </p:sp>
      <p:sp>
        <p:nvSpPr>
          <p:cNvPr id="35860" name="Rectangle 20"/>
          <p:cNvSpPr>
            <a:spLocks noGrp="1" noChangeArrowheads="1"/>
          </p:cNvSpPr>
          <p:nvPr>
            <p:ph type="subTitle" idx="1"/>
          </p:nvPr>
        </p:nvSpPr>
        <p:spPr>
          <a:xfrm>
            <a:off x="4175787" y="4221088"/>
            <a:ext cx="8026400" cy="1752600"/>
          </a:xfrm>
        </p:spPr>
        <p:txBody>
          <a:bodyPr/>
          <a:lstStyle>
            <a:lvl1pPr marL="0" indent="0" algn="r">
              <a:buFont typeface="Wingdings" panose="05000000000000000000" pitchFamily="2" charset="2"/>
              <a:buNone/>
              <a:defRPr sz="2800">
                <a:solidFill>
                  <a:schemeClr val="tx1"/>
                </a:solidFill>
              </a:defRPr>
            </a:lvl1pPr>
          </a:lstStyle>
          <a:p>
            <a:r>
              <a:rPr lang="ja-JP" altLang="en-US"/>
              <a:t>マスター サブタイトルの書式設定</a:t>
            </a:r>
            <a:endParaRPr lang="ja-JP" altLang="en-US" dirty="0"/>
          </a:p>
        </p:txBody>
      </p:sp>
    </p:spTree>
    <p:extLst>
      <p:ext uri="{BB962C8B-B14F-4D97-AF65-F5344CB8AC3E}">
        <p14:creationId xmlns:p14="http://schemas.microsoft.com/office/powerpoint/2010/main" val="246301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0" y="692696"/>
            <a:ext cx="5994400" cy="6165304"/>
          </a:xfrm>
        </p:spPr>
        <p:txBody>
          <a:bodyPr lIns="0" tIns="0" rIns="0" b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692696"/>
            <a:ext cx="5994400" cy="6165304"/>
          </a:xfrm>
        </p:spPr>
        <p:txBody>
          <a:bodyPr lIns="0" tIns="0" rIns="0" b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 4"/>
          <p:cNvSpPr>
            <a:spLocks noGrp="1"/>
          </p:cNvSpPr>
          <p:nvPr>
            <p:ph type="ftr" sz="quarter" idx="10"/>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E9BB7BDA-2A86-4C30-A285-2117696F6E34}" type="slidenum">
              <a:rPr kumimoji="1" lang="ja-JP" altLang="en-US" smtClean="0"/>
              <a:t>‹#›</a:t>
            </a:fld>
            <a:endParaRPr kumimoji="1" lang="ja-JP" altLang="en-US"/>
          </a:p>
        </p:txBody>
      </p:sp>
      <p:sp>
        <p:nvSpPr>
          <p:cNvPr id="7" name="日付プレースホルダ 6"/>
          <p:cNvSpPr>
            <a:spLocks noGrp="1"/>
          </p:cNvSpPr>
          <p:nvPr>
            <p:ph type="dt" sz="half" idx="12"/>
          </p:nvPr>
        </p:nvSpPr>
        <p:spPr/>
        <p:txBody>
          <a:bodyPr/>
          <a:lstStyle>
            <a:lvl1pPr>
              <a:defRPr/>
            </a:lvl1pPr>
          </a:lstStyle>
          <a:p>
            <a:fld id="{C260C249-4623-4726-8AB8-324AF8243690}" type="datetimeFigureOut">
              <a:rPr kumimoji="1" lang="ja-JP" altLang="en-US" smtClean="0"/>
              <a:t>2024/3/18</a:t>
            </a:fld>
            <a:endParaRPr kumimoji="1" lang="ja-JP" altLang="en-US"/>
          </a:p>
        </p:txBody>
      </p:sp>
    </p:spTree>
    <p:extLst>
      <p:ext uri="{BB962C8B-B14F-4D97-AF65-F5344CB8AC3E}">
        <p14:creationId xmlns:p14="http://schemas.microsoft.com/office/powerpoint/2010/main" val="629217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フッター プレースホルダ 6"/>
          <p:cNvSpPr>
            <a:spLocks noGrp="1"/>
          </p:cNvSpPr>
          <p:nvPr>
            <p:ph type="ftr" sz="quarter" idx="10"/>
          </p:nvPr>
        </p:nvSpPr>
        <p:spPr/>
        <p:txBody>
          <a:bodyPr/>
          <a:lstStyle>
            <a:lvl1pPr>
              <a:defRPr/>
            </a:lvl1pPr>
          </a:lstStyle>
          <a:p>
            <a:endParaRPr kumimoji="1" lang="ja-JP" altLang="en-US"/>
          </a:p>
        </p:txBody>
      </p:sp>
      <p:sp>
        <p:nvSpPr>
          <p:cNvPr id="8" name="スライド番号プレースホルダ 7"/>
          <p:cNvSpPr>
            <a:spLocks noGrp="1"/>
          </p:cNvSpPr>
          <p:nvPr>
            <p:ph type="sldNum" sz="quarter" idx="11"/>
          </p:nvPr>
        </p:nvSpPr>
        <p:spPr/>
        <p:txBody>
          <a:bodyPr/>
          <a:lstStyle>
            <a:lvl1pPr>
              <a:defRPr/>
            </a:lvl1pPr>
          </a:lstStyle>
          <a:p>
            <a:fld id="{E9BB7BDA-2A86-4C30-A285-2117696F6E34}" type="slidenum">
              <a:rPr kumimoji="1" lang="ja-JP" altLang="en-US" smtClean="0"/>
              <a:t>‹#›</a:t>
            </a:fld>
            <a:endParaRPr kumimoji="1" lang="ja-JP" altLang="en-US"/>
          </a:p>
        </p:txBody>
      </p:sp>
      <p:sp>
        <p:nvSpPr>
          <p:cNvPr id="9" name="日付プレースホルダ 8"/>
          <p:cNvSpPr>
            <a:spLocks noGrp="1"/>
          </p:cNvSpPr>
          <p:nvPr>
            <p:ph type="dt" sz="half" idx="12"/>
          </p:nvPr>
        </p:nvSpPr>
        <p:spPr/>
        <p:txBody>
          <a:bodyPr/>
          <a:lstStyle>
            <a:lvl1pPr>
              <a:defRPr/>
            </a:lvl1pPr>
          </a:lstStyle>
          <a:p>
            <a:fld id="{C260C249-4623-4726-8AB8-324AF8243690}" type="datetimeFigureOut">
              <a:rPr kumimoji="1" lang="ja-JP" altLang="en-US" smtClean="0"/>
              <a:t>2024/3/18</a:t>
            </a:fld>
            <a:endParaRPr kumimoji="1" lang="ja-JP" altLang="en-US"/>
          </a:p>
        </p:txBody>
      </p:sp>
    </p:spTree>
    <p:extLst>
      <p:ext uri="{BB962C8B-B14F-4D97-AF65-F5344CB8AC3E}">
        <p14:creationId xmlns:p14="http://schemas.microsoft.com/office/powerpoint/2010/main" val="745175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フッター プレースホルダ 2"/>
          <p:cNvSpPr>
            <a:spLocks noGrp="1"/>
          </p:cNvSpPr>
          <p:nvPr>
            <p:ph type="ftr" sz="quarter" idx="10"/>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1"/>
          </p:nvPr>
        </p:nvSpPr>
        <p:spPr/>
        <p:txBody>
          <a:bodyPr/>
          <a:lstStyle>
            <a:lvl1pPr>
              <a:defRPr/>
            </a:lvl1pPr>
          </a:lstStyle>
          <a:p>
            <a:fld id="{E9BB7BDA-2A86-4C30-A285-2117696F6E34}" type="slidenum">
              <a:rPr kumimoji="1" lang="ja-JP" altLang="en-US" smtClean="0"/>
              <a:t>‹#›</a:t>
            </a:fld>
            <a:endParaRPr kumimoji="1" lang="ja-JP" altLang="en-US"/>
          </a:p>
        </p:txBody>
      </p:sp>
      <p:sp>
        <p:nvSpPr>
          <p:cNvPr id="5" name="日付プレースホルダ 4"/>
          <p:cNvSpPr>
            <a:spLocks noGrp="1"/>
          </p:cNvSpPr>
          <p:nvPr>
            <p:ph type="dt" sz="half" idx="12"/>
          </p:nvPr>
        </p:nvSpPr>
        <p:spPr/>
        <p:txBody>
          <a:bodyPr/>
          <a:lstStyle>
            <a:lvl1pPr>
              <a:defRPr/>
            </a:lvl1pPr>
          </a:lstStyle>
          <a:p>
            <a:fld id="{C260C249-4623-4726-8AB8-324AF8243690}" type="datetimeFigureOut">
              <a:rPr kumimoji="1" lang="ja-JP" altLang="en-US" smtClean="0"/>
              <a:t>2024/3/18</a:t>
            </a:fld>
            <a:endParaRPr kumimoji="1" lang="ja-JP" altLang="en-US"/>
          </a:p>
        </p:txBody>
      </p:sp>
    </p:spTree>
    <p:extLst>
      <p:ext uri="{BB962C8B-B14F-4D97-AF65-F5344CB8AC3E}">
        <p14:creationId xmlns:p14="http://schemas.microsoft.com/office/powerpoint/2010/main" val="2419330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 1"/>
          <p:cNvSpPr>
            <a:spLocks noGrp="1"/>
          </p:cNvSpPr>
          <p:nvPr>
            <p:ph type="ftr" sz="quarter" idx="10"/>
          </p:nvPr>
        </p:nvSpPr>
        <p:spPr/>
        <p:txBody>
          <a:bodyPr/>
          <a:lstStyle>
            <a:lvl1pPr>
              <a:defRPr/>
            </a:lvl1pPr>
          </a:lstStyle>
          <a:p>
            <a:endParaRPr kumimoji="1" lang="ja-JP" altLang="en-US"/>
          </a:p>
        </p:txBody>
      </p:sp>
      <p:sp>
        <p:nvSpPr>
          <p:cNvPr id="3" name="スライド番号プレースホルダ 2"/>
          <p:cNvSpPr>
            <a:spLocks noGrp="1"/>
          </p:cNvSpPr>
          <p:nvPr>
            <p:ph type="sldNum" sz="quarter" idx="11"/>
          </p:nvPr>
        </p:nvSpPr>
        <p:spPr/>
        <p:txBody>
          <a:bodyPr/>
          <a:lstStyle>
            <a:lvl1pPr>
              <a:defRPr/>
            </a:lvl1pPr>
          </a:lstStyle>
          <a:p>
            <a:fld id="{E9BB7BDA-2A86-4C30-A285-2117696F6E34}" type="slidenum">
              <a:rPr kumimoji="1" lang="ja-JP" altLang="en-US" smtClean="0"/>
              <a:t>‹#›</a:t>
            </a:fld>
            <a:endParaRPr kumimoji="1" lang="ja-JP" altLang="en-US"/>
          </a:p>
        </p:txBody>
      </p:sp>
      <p:sp>
        <p:nvSpPr>
          <p:cNvPr id="4" name="日付プレースホルダ 3"/>
          <p:cNvSpPr>
            <a:spLocks noGrp="1"/>
          </p:cNvSpPr>
          <p:nvPr>
            <p:ph type="dt" sz="half" idx="12"/>
          </p:nvPr>
        </p:nvSpPr>
        <p:spPr/>
        <p:txBody>
          <a:bodyPr/>
          <a:lstStyle>
            <a:lvl1pPr>
              <a:defRPr/>
            </a:lvl1pPr>
          </a:lstStyle>
          <a:p>
            <a:fld id="{C260C249-4623-4726-8AB8-324AF8243690}" type="datetimeFigureOut">
              <a:rPr kumimoji="1" lang="ja-JP" altLang="en-US" smtClean="0"/>
              <a:t>2024/3/18</a:t>
            </a:fld>
            <a:endParaRPr kumimoji="1" lang="ja-JP" altLang="en-US"/>
          </a:p>
        </p:txBody>
      </p:sp>
    </p:spTree>
    <p:extLst>
      <p:ext uri="{BB962C8B-B14F-4D97-AF65-F5344CB8AC3E}">
        <p14:creationId xmlns:p14="http://schemas.microsoft.com/office/powerpoint/2010/main" val="1656547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フッター プレースホルダ 4"/>
          <p:cNvSpPr>
            <a:spLocks noGrp="1"/>
          </p:cNvSpPr>
          <p:nvPr>
            <p:ph type="ftr" sz="quarter" idx="10"/>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E9BB7BDA-2A86-4C30-A285-2117696F6E34}" type="slidenum">
              <a:rPr kumimoji="1" lang="ja-JP" altLang="en-US" smtClean="0"/>
              <a:t>‹#›</a:t>
            </a:fld>
            <a:endParaRPr kumimoji="1" lang="ja-JP" altLang="en-US"/>
          </a:p>
        </p:txBody>
      </p:sp>
      <p:sp>
        <p:nvSpPr>
          <p:cNvPr id="7" name="日付プレースホルダ 6"/>
          <p:cNvSpPr>
            <a:spLocks noGrp="1"/>
          </p:cNvSpPr>
          <p:nvPr>
            <p:ph type="dt" sz="half" idx="12"/>
          </p:nvPr>
        </p:nvSpPr>
        <p:spPr/>
        <p:txBody>
          <a:bodyPr/>
          <a:lstStyle>
            <a:lvl1pPr>
              <a:defRPr/>
            </a:lvl1pPr>
          </a:lstStyle>
          <a:p>
            <a:fld id="{C260C249-4623-4726-8AB8-324AF8243690}" type="datetimeFigureOut">
              <a:rPr kumimoji="1" lang="ja-JP" altLang="en-US" smtClean="0"/>
              <a:t>2024/3/18</a:t>
            </a:fld>
            <a:endParaRPr kumimoji="1" lang="ja-JP" altLang="en-US"/>
          </a:p>
        </p:txBody>
      </p:sp>
    </p:spTree>
    <p:extLst>
      <p:ext uri="{BB962C8B-B14F-4D97-AF65-F5344CB8AC3E}">
        <p14:creationId xmlns:p14="http://schemas.microsoft.com/office/powerpoint/2010/main" val="311819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フッター プレースホルダ 4"/>
          <p:cNvSpPr>
            <a:spLocks noGrp="1"/>
          </p:cNvSpPr>
          <p:nvPr>
            <p:ph type="ftr" sz="quarter" idx="10"/>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1"/>
          </p:nvPr>
        </p:nvSpPr>
        <p:spPr/>
        <p:txBody>
          <a:bodyPr/>
          <a:lstStyle>
            <a:lvl1pPr>
              <a:defRPr/>
            </a:lvl1pPr>
          </a:lstStyle>
          <a:p>
            <a:fld id="{E9BB7BDA-2A86-4C30-A285-2117696F6E34}" type="slidenum">
              <a:rPr kumimoji="1" lang="ja-JP" altLang="en-US" smtClean="0"/>
              <a:t>‹#›</a:t>
            </a:fld>
            <a:endParaRPr kumimoji="1" lang="ja-JP" altLang="en-US"/>
          </a:p>
        </p:txBody>
      </p:sp>
      <p:sp>
        <p:nvSpPr>
          <p:cNvPr id="7" name="日付プレースホルダ 6"/>
          <p:cNvSpPr>
            <a:spLocks noGrp="1"/>
          </p:cNvSpPr>
          <p:nvPr>
            <p:ph type="dt" sz="half" idx="12"/>
          </p:nvPr>
        </p:nvSpPr>
        <p:spPr/>
        <p:txBody>
          <a:bodyPr/>
          <a:lstStyle>
            <a:lvl1pPr>
              <a:defRPr/>
            </a:lvl1pPr>
          </a:lstStyle>
          <a:p>
            <a:fld id="{C260C249-4623-4726-8AB8-324AF8243690}" type="datetimeFigureOut">
              <a:rPr kumimoji="1" lang="ja-JP" altLang="en-US" smtClean="0"/>
              <a:t>2024/3/18</a:t>
            </a:fld>
            <a:endParaRPr kumimoji="1" lang="ja-JP" altLang="en-US"/>
          </a:p>
        </p:txBody>
      </p:sp>
    </p:spTree>
    <p:extLst>
      <p:ext uri="{BB962C8B-B14F-4D97-AF65-F5344CB8AC3E}">
        <p14:creationId xmlns:p14="http://schemas.microsoft.com/office/powerpoint/2010/main" val="2631439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正方形/長方形 20"/>
          <p:cNvSpPr/>
          <p:nvPr/>
        </p:nvSpPr>
        <p:spPr>
          <a:xfrm>
            <a:off x="0" y="6597352"/>
            <a:ext cx="12192000" cy="2606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cene3d>
              <a:camera prst="orthographicFront"/>
              <a:lightRig rig="threePt" dir="t"/>
            </a:scene3d>
          </a:bodyPr>
          <a:lstStyle/>
          <a:p>
            <a:pPr algn="r"/>
            <a:r>
              <a:rPr kumimoji="1" lang="ja-JP" altLang="en-US" sz="1800" dirty="0"/>
              <a:t>情報教育部門・次世代教員養成センター（奈良教育大学）</a:t>
            </a:r>
          </a:p>
        </p:txBody>
      </p:sp>
      <p:sp>
        <p:nvSpPr>
          <p:cNvPr id="34819" name="Rectangle 3"/>
          <p:cNvSpPr>
            <a:spLocks noGrp="1" noChangeArrowheads="1"/>
          </p:cNvSpPr>
          <p:nvPr>
            <p:ph type="ftr" sz="quarter" idx="3"/>
          </p:nvPr>
        </p:nvSpPr>
        <p:spPr bwMode="auto">
          <a:xfrm>
            <a:off x="4165600" y="6140152"/>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lvl1pPr>
          </a:lstStyle>
          <a:p>
            <a:endParaRPr kumimoji="1" lang="ja-JP" altLang="en-US"/>
          </a:p>
        </p:txBody>
      </p:sp>
      <p:sp>
        <p:nvSpPr>
          <p:cNvPr id="34820" name="Rectangle 4"/>
          <p:cNvSpPr>
            <a:spLocks noGrp="1" noChangeArrowheads="1"/>
          </p:cNvSpPr>
          <p:nvPr>
            <p:ph type="sldNum" sz="quarter" idx="4"/>
          </p:nvPr>
        </p:nvSpPr>
        <p:spPr bwMode="auto">
          <a:xfrm>
            <a:off x="8304245" y="6093296"/>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Arial Black" pitchFamily="34" charset="0"/>
              </a:defRPr>
            </a:lvl1pPr>
          </a:lstStyle>
          <a:p>
            <a:fld id="{E9BB7BDA-2A86-4C30-A285-2117696F6E34}" type="slidenum">
              <a:rPr kumimoji="1" lang="ja-JP" altLang="en-US" smtClean="0"/>
              <a:t>‹#›</a:t>
            </a:fld>
            <a:endParaRPr kumimoji="1" lang="ja-JP" altLang="en-US"/>
          </a:p>
        </p:txBody>
      </p:sp>
      <p:sp>
        <p:nvSpPr>
          <p:cNvPr id="34831" name="Rectangle 15"/>
          <p:cNvSpPr>
            <a:spLocks noGrp="1" noChangeArrowheads="1"/>
          </p:cNvSpPr>
          <p:nvPr>
            <p:ph type="title"/>
          </p:nvPr>
        </p:nvSpPr>
        <p:spPr bwMode="auto">
          <a:xfrm>
            <a:off x="27616" y="-27384"/>
            <a:ext cx="12164384" cy="647700"/>
          </a:xfrm>
          <a:prstGeom prst="rect">
            <a:avLst/>
          </a:prstGeom>
          <a:noFill/>
          <a:ln w="9525">
            <a:noFill/>
            <a:miter lim="800000"/>
            <a:headEnd/>
            <a:tailEnd/>
          </a:ln>
          <a:effectLst>
            <a:outerShdw blurRad="50800" dist="38100" algn="l" rotWithShape="0">
              <a:prstClr val="black">
                <a:alpha val="40000"/>
              </a:prstClr>
            </a:outerShdw>
          </a:effectLst>
          <a:scene3d>
            <a:camera prst="orthographicFront"/>
            <a:lightRig rig="threePt" dir="t"/>
          </a:scene3d>
          <a:sp3d>
            <a:bevelT/>
          </a:sp3d>
        </p:spPr>
        <p:txBody>
          <a:bodyPr vert="horz" wrap="square" lIns="0" tIns="0" rIns="0" bIns="0" numCol="1" anchor="ctr" anchorCtr="0" compatLnSpc="1">
            <a:prstTxWarp prst="textNoShape">
              <a:avLst/>
            </a:prstTxWarp>
            <a:normAutofit/>
          </a:bodyPr>
          <a:lstStyle/>
          <a:p>
            <a:pPr lvl="0"/>
            <a:r>
              <a:rPr lang="ja-JP" altLang="en-US" dirty="0"/>
              <a:t>マスタ タイトルの書式設定</a:t>
            </a:r>
          </a:p>
        </p:txBody>
      </p:sp>
      <p:sp>
        <p:nvSpPr>
          <p:cNvPr id="34832" name="Rectangle 16"/>
          <p:cNvSpPr>
            <a:spLocks noGrp="1" noChangeArrowheads="1"/>
          </p:cNvSpPr>
          <p:nvPr>
            <p:ph type="body" idx="1"/>
          </p:nvPr>
        </p:nvSpPr>
        <p:spPr bwMode="auto">
          <a:xfrm>
            <a:off x="0" y="564028"/>
            <a:ext cx="12192000" cy="603332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34833" name="Rectangle 17"/>
          <p:cNvSpPr>
            <a:spLocks noGrp="1" noChangeArrowheads="1"/>
          </p:cNvSpPr>
          <p:nvPr>
            <p:ph type="dt" sz="half" idx="2"/>
          </p:nvPr>
        </p:nvSpPr>
        <p:spPr bwMode="auto">
          <a:xfrm>
            <a:off x="609600" y="6093296"/>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vl1pPr>
          </a:lstStyle>
          <a:p>
            <a:fld id="{C260C249-4623-4726-8AB8-324AF8243690}" type="datetimeFigureOut">
              <a:rPr kumimoji="1" lang="ja-JP" altLang="en-US" smtClean="0"/>
              <a:t>2024/3/18</a:t>
            </a:fld>
            <a:endParaRPr kumimoji="1" lang="ja-JP" altLang="en-US"/>
          </a:p>
        </p:txBody>
      </p:sp>
      <p:pic>
        <p:nvPicPr>
          <p:cNvPr id="22" name="Picture 21" descr="nuelogo"/>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556437" y="87356"/>
            <a:ext cx="635563" cy="476672"/>
          </a:xfrm>
          <a:prstGeom prst="rect">
            <a:avLst/>
          </a:prstGeom>
          <a:noFill/>
        </p:spPr>
      </p:pic>
      <p:sp>
        <p:nvSpPr>
          <p:cNvPr id="11" name="正方形/長方形 10"/>
          <p:cNvSpPr/>
          <p:nvPr/>
        </p:nvSpPr>
        <p:spPr>
          <a:xfrm rot="10800000">
            <a:off x="0" y="-27383"/>
            <a:ext cx="12192000" cy="8895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cene3d>
              <a:camera prst="orthographicFront"/>
              <a:lightRig rig="threePt" dir="t"/>
            </a:scene3d>
          </a:bodyPr>
          <a:lstStyle/>
          <a:p>
            <a:pPr algn="r"/>
            <a:endParaRPr kumimoji="1" lang="ja-JP" altLang="en-US" sz="1800" dirty="0"/>
          </a:p>
        </p:txBody>
      </p:sp>
    </p:spTree>
    <p:extLst>
      <p:ext uri="{BB962C8B-B14F-4D97-AF65-F5344CB8AC3E}">
        <p14:creationId xmlns:p14="http://schemas.microsoft.com/office/powerpoint/2010/main" val="258972882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rtl="0" eaLnBrk="1" fontAlgn="base" hangingPunct="1">
        <a:spcBef>
          <a:spcPct val="0"/>
        </a:spcBef>
        <a:spcAft>
          <a:spcPct val="0"/>
        </a:spcAft>
        <a:defRPr kumimoji="1" sz="3600">
          <a:solidFill>
            <a:srgbClr val="000080"/>
          </a:solidFill>
          <a:latin typeface="+mj-lt"/>
          <a:ea typeface="+mj-ea"/>
          <a:cs typeface="+mj-cs"/>
        </a:defRPr>
      </a:lvl1pPr>
      <a:lvl2pPr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2pPr>
      <a:lvl3pPr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3pPr>
      <a:lvl4pPr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4pPr>
      <a:lvl5pPr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5pPr>
      <a:lvl6pPr marL="457200"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6pPr>
      <a:lvl7pPr marL="914400"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7pPr>
      <a:lvl8pPr marL="1371600"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8pPr>
      <a:lvl9pPr marL="1828800" algn="l" rtl="0" eaLnBrk="1" fontAlgn="base" hangingPunct="1">
        <a:spcBef>
          <a:spcPct val="0"/>
        </a:spcBef>
        <a:spcAft>
          <a:spcPct val="0"/>
        </a:spcAft>
        <a:defRPr kumimoji="1" sz="3600">
          <a:solidFill>
            <a:srgbClr val="000080"/>
          </a:solidFill>
          <a:latin typeface="HGP創英角ﾎﾟｯﾌﾟ体" pitchFamily="50" charset="-128"/>
          <a:ea typeface="HGP創英角ﾎﾟｯﾌﾟ体" pitchFamily="50" charset="-128"/>
        </a:defRPr>
      </a:lvl9pPr>
    </p:titleStyle>
    <p:bodyStyle>
      <a:lvl1pPr marL="342900" indent="-342900" algn="l" defTabSz="360000" rtl="0" eaLnBrk="1" fontAlgn="base" latinLnBrk="1" hangingPunct="1">
        <a:spcBef>
          <a:spcPts val="0"/>
        </a:spcBef>
        <a:spcAft>
          <a:spcPct val="0"/>
        </a:spcAft>
        <a:buClr>
          <a:schemeClr val="bg2"/>
        </a:buClr>
        <a:buSzPct val="75000"/>
        <a:buFont typeface="Wingdings" pitchFamily="2" charset="2"/>
        <a:buChar char="u"/>
        <a:defRPr kumimoji="1" sz="3200">
          <a:solidFill>
            <a:srgbClr val="006600"/>
          </a:solidFill>
          <a:latin typeface="+mn-lt"/>
          <a:ea typeface="+mn-ea"/>
          <a:cs typeface="+mn-cs"/>
        </a:defRPr>
      </a:lvl1pPr>
      <a:lvl2pPr marL="742950" indent="-285750" algn="l" defTabSz="360000" rtl="0" eaLnBrk="1" fontAlgn="base" latinLnBrk="1" hangingPunct="1">
        <a:spcBef>
          <a:spcPts val="0"/>
        </a:spcBef>
        <a:spcAft>
          <a:spcPct val="0"/>
        </a:spcAft>
        <a:buClr>
          <a:schemeClr val="accent2"/>
        </a:buClr>
        <a:buSzPct val="80000"/>
        <a:buFont typeface="Wingdings" pitchFamily="2" charset="2"/>
        <a:buChar char="u"/>
        <a:defRPr kumimoji="1" sz="2800">
          <a:solidFill>
            <a:schemeClr val="tx1"/>
          </a:solidFill>
          <a:latin typeface="+mn-lt"/>
          <a:ea typeface="+mn-ea"/>
        </a:defRPr>
      </a:lvl2pPr>
      <a:lvl3pPr marL="1143000" indent="-228600" algn="l" defTabSz="360000" rtl="0" eaLnBrk="1" fontAlgn="base" latinLnBrk="1" hangingPunct="1">
        <a:spcBef>
          <a:spcPts val="0"/>
        </a:spcBef>
        <a:spcAft>
          <a:spcPct val="0"/>
        </a:spcAft>
        <a:buClr>
          <a:schemeClr val="bg2"/>
        </a:buClr>
        <a:buSzPct val="65000"/>
        <a:buFont typeface="Wingdings" pitchFamily="2" charset="2"/>
        <a:buChar char="u"/>
        <a:defRPr kumimoji="1" sz="2400">
          <a:solidFill>
            <a:schemeClr val="tx1"/>
          </a:solidFill>
          <a:latin typeface="+mn-lt"/>
          <a:ea typeface="+mn-ea"/>
        </a:defRPr>
      </a:lvl3pPr>
      <a:lvl4pPr marL="1600200" indent="-228600" algn="l" defTabSz="360000" rtl="0" eaLnBrk="1" fontAlgn="base" latinLnBrk="1" hangingPunct="1">
        <a:spcBef>
          <a:spcPts val="0"/>
        </a:spcBef>
        <a:spcAft>
          <a:spcPct val="0"/>
        </a:spcAft>
        <a:buClr>
          <a:schemeClr val="accent2"/>
        </a:buClr>
        <a:buSzPct val="70000"/>
        <a:buFont typeface="Wingdings" pitchFamily="2" charset="2"/>
        <a:buChar char="u"/>
        <a:defRPr kumimoji="1" sz="2000">
          <a:solidFill>
            <a:schemeClr val="tx1"/>
          </a:solidFill>
          <a:latin typeface="+mn-lt"/>
          <a:ea typeface="+mn-ea"/>
        </a:defRPr>
      </a:lvl4pPr>
      <a:lvl5pPr marL="2057400" indent="-228600" algn="l" defTabSz="360000" rtl="0" eaLnBrk="1" fontAlgn="base" latinLnBrk="1" hangingPunct="1">
        <a:spcBef>
          <a:spcPts val="0"/>
        </a:spcBef>
        <a:spcAft>
          <a:spcPct val="0"/>
        </a:spcAft>
        <a:buClr>
          <a:schemeClr val="bg2"/>
        </a:buClr>
        <a:buFont typeface="Wingdings" pitchFamily="2" charset="2"/>
        <a:buChar char="u"/>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4818" name="Picture 2" descr="nuelogo"/>
          <p:cNvPicPr>
            <a:picLocks noChangeAspect="1" noChangeArrowheads="1"/>
          </p:cNvPicPr>
          <p:nvPr/>
        </p:nvPicPr>
        <p:blipFill>
          <a:blip r:embed="rId15" cstate="print">
            <a:clrChange>
              <a:clrFrom>
                <a:srgbClr val="FFFFFF"/>
              </a:clrFrom>
              <a:clrTo>
                <a:srgbClr val="FFFFFF">
                  <a:alpha val="0"/>
                </a:srgbClr>
              </a:clrTo>
            </a:clrChange>
          </a:blip>
          <a:stretch>
            <a:fillRect/>
          </a:stretch>
        </p:blipFill>
        <p:spPr bwMode="auto">
          <a:xfrm>
            <a:off x="11426033" y="0"/>
            <a:ext cx="770849" cy="722672"/>
          </a:xfrm>
          <a:prstGeom prst="rect">
            <a:avLst/>
          </a:prstGeom>
          <a:noFill/>
        </p:spPr>
      </p:pic>
      <p:sp>
        <p:nvSpPr>
          <p:cNvPr id="34819" name="Rectangle 3"/>
          <p:cNvSpPr>
            <a:spLocks noGrp="1" noChangeArrowheads="1"/>
          </p:cNvSpPr>
          <p:nvPr>
            <p:ph type="ftr" sz="quarter" idx="3"/>
          </p:nvPr>
        </p:nvSpPr>
        <p:spPr bwMode="auto">
          <a:xfrm>
            <a:off x="4165600" y="6140152"/>
            <a:ext cx="3860800" cy="457200"/>
          </a:xfrm>
          <a:prstGeom prst="rect">
            <a:avLst/>
          </a:prstGeom>
          <a:noFill/>
          <a:ln w="9525">
            <a:noFill/>
            <a:miter lim="800000"/>
          </a:ln>
          <a:effectLst/>
        </p:spPr>
        <p:txBody>
          <a:bodyPr vert="horz" wrap="square" lIns="91440" tIns="45720" rIns="91440" bIns="45720" numCol="1" anchor="b" anchorCtr="0" compatLnSpc="1"/>
          <a:lstStyle>
            <a:lvl1pPr algn="ctr">
              <a:defRPr kumimoji="0" sz="1200">
                <a:latin typeface="UD デジタル 教科書体 N-B" panose="02020700000000000000" pitchFamily="17" charset="-128"/>
                <a:ea typeface="UD デジタル 教科書体 N-B" panose="02020700000000000000" pitchFamily="17" charset="-128"/>
              </a:defRPr>
            </a:lvl1pPr>
          </a:lstStyle>
          <a:p>
            <a:endParaRPr kumimoji="1" lang="ja-JP" altLang="en-US"/>
          </a:p>
        </p:txBody>
      </p:sp>
      <p:sp>
        <p:nvSpPr>
          <p:cNvPr id="34820" name="Rectangle 4"/>
          <p:cNvSpPr>
            <a:spLocks noGrp="1" noChangeArrowheads="1"/>
          </p:cNvSpPr>
          <p:nvPr>
            <p:ph type="sldNum" sz="quarter" idx="4"/>
          </p:nvPr>
        </p:nvSpPr>
        <p:spPr bwMode="auto">
          <a:xfrm>
            <a:off x="8304245" y="6093296"/>
            <a:ext cx="2844800" cy="457200"/>
          </a:xfrm>
          <a:prstGeom prst="rect">
            <a:avLst/>
          </a:prstGeom>
          <a:noFill/>
          <a:ln w="9525">
            <a:noFill/>
            <a:miter lim="800000"/>
          </a:ln>
          <a:effectLst/>
        </p:spPr>
        <p:txBody>
          <a:bodyPr vert="horz" wrap="square" lIns="91440" tIns="45720" rIns="91440" bIns="45720" numCol="1" anchor="b" anchorCtr="0" compatLnSpc="1"/>
          <a:lstStyle>
            <a:lvl1pPr algn="r">
              <a:defRPr kumimoji="0" sz="1200">
                <a:latin typeface="UD デジタル 教科書体 N-B" panose="02020700000000000000" pitchFamily="17" charset="-128"/>
                <a:ea typeface="UD デジタル 教科書体 N-B" panose="02020700000000000000" pitchFamily="17" charset="-128"/>
              </a:defRPr>
            </a:lvl1pPr>
          </a:lstStyle>
          <a:p>
            <a:fld id="{2B595AD6-85C8-4F1B-85DF-0E544D43A5B4}" type="slidenum">
              <a:rPr kumimoji="1" lang="ja-JP" altLang="en-US" smtClean="0"/>
              <a:t>‹#›</a:t>
            </a:fld>
            <a:endParaRPr kumimoji="1" lang="ja-JP" altLang="en-US"/>
          </a:p>
        </p:txBody>
      </p:sp>
      <p:sp>
        <p:nvSpPr>
          <p:cNvPr id="34831" name="Rectangle 15"/>
          <p:cNvSpPr>
            <a:spLocks noGrp="1" noChangeArrowheads="1"/>
          </p:cNvSpPr>
          <p:nvPr>
            <p:ph type="title"/>
          </p:nvPr>
        </p:nvSpPr>
        <p:spPr bwMode="auto">
          <a:xfrm>
            <a:off x="623392" y="-27384"/>
            <a:ext cx="11568608" cy="647700"/>
          </a:xfrm>
          <a:prstGeom prst="rect">
            <a:avLst/>
          </a:prstGeom>
          <a:noFill/>
          <a:ln w="9525">
            <a:noFill/>
            <a:miter lim="800000"/>
          </a:ln>
          <a:effectLst>
            <a:outerShdw blurRad="50800" dist="38100" algn="l" rotWithShape="0">
              <a:prstClr val="black">
                <a:alpha val="40000"/>
              </a:prstClr>
            </a:outerShdw>
          </a:effectLst>
          <a:scene3d>
            <a:camera prst="orthographicFront"/>
            <a:lightRig rig="threePt" dir="t"/>
          </a:scene3d>
          <a:sp3d>
            <a:bevelT/>
          </a:sp3d>
        </p:spPr>
        <p:txBody>
          <a:bodyPr vert="horz" wrap="square" lIns="0" tIns="0" rIns="0" bIns="0" numCol="1" anchor="ctr" anchorCtr="0" compatLnSpc="1">
            <a:normAutofit/>
          </a:bodyPr>
          <a:lstStyle/>
          <a:p>
            <a:pPr lvl="0"/>
            <a:r>
              <a:rPr lang="ja-JP" altLang="en-US" dirty="0"/>
              <a:t>マスタ タイトルの書式設定</a:t>
            </a:r>
          </a:p>
        </p:txBody>
      </p:sp>
      <p:sp>
        <p:nvSpPr>
          <p:cNvPr id="34832" name="Rectangle 16"/>
          <p:cNvSpPr>
            <a:spLocks noGrp="1" noChangeArrowheads="1"/>
          </p:cNvSpPr>
          <p:nvPr>
            <p:ph type="body" idx="1"/>
          </p:nvPr>
        </p:nvSpPr>
        <p:spPr bwMode="auto">
          <a:xfrm>
            <a:off x="0" y="676894"/>
            <a:ext cx="12192000" cy="6181106"/>
          </a:xfrm>
          <a:prstGeom prst="rect">
            <a:avLst/>
          </a:prstGeom>
          <a:noFill/>
          <a:ln w="9525">
            <a:noFill/>
            <a:miter lim="800000"/>
          </a:ln>
          <a:effectLst/>
        </p:spPr>
        <p:txBody>
          <a:bodyPr vert="horz" wrap="square" lIns="91440" tIns="45720" rIns="91440" bIns="45720" numCol="1" anchor="t" anchorCtr="0" compatLnSpc="1"/>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34833" name="Rectangle 17"/>
          <p:cNvSpPr>
            <a:spLocks noGrp="1" noChangeArrowheads="1"/>
          </p:cNvSpPr>
          <p:nvPr>
            <p:ph type="dt" sz="half" idx="2"/>
          </p:nvPr>
        </p:nvSpPr>
        <p:spPr bwMode="auto">
          <a:xfrm>
            <a:off x="609600" y="6093296"/>
            <a:ext cx="2844800" cy="476250"/>
          </a:xfrm>
          <a:prstGeom prst="rect">
            <a:avLst/>
          </a:prstGeom>
          <a:noFill/>
          <a:ln w="9525">
            <a:noFill/>
            <a:miter lim="800000"/>
          </a:ln>
          <a:effectLst/>
        </p:spPr>
        <p:txBody>
          <a:bodyPr vert="horz" wrap="square" lIns="91440" tIns="45720" rIns="91440" bIns="45720" numCol="1" anchor="b" anchorCtr="0" compatLnSpc="1"/>
          <a:lstStyle>
            <a:lvl1pPr>
              <a:defRPr kumimoji="0" sz="1200">
                <a:latin typeface="UD デジタル 教科書体 N-B" panose="02020700000000000000" pitchFamily="17" charset="-128"/>
                <a:ea typeface="UD デジタル 教科書体 N-B" panose="02020700000000000000" pitchFamily="17" charset="-128"/>
              </a:defRPr>
            </a:lvl1pPr>
          </a:lstStyle>
          <a:p>
            <a:fld id="{157009BF-129E-4E43-95B7-8D4AA27D5593}" type="datetimeFigureOut">
              <a:rPr kumimoji="1" lang="ja-JP" altLang="en-US" smtClean="0"/>
              <a:t>2024/3/18</a:t>
            </a:fld>
            <a:endParaRPr kumimoji="1" lang="ja-JP" altLang="en-US"/>
          </a:p>
        </p:txBody>
      </p:sp>
      <p:pic>
        <p:nvPicPr>
          <p:cNvPr id="22" name="Picture 21" descr="nuelogo"/>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0" y="72008"/>
            <a:ext cx="635563" cy="476672"/>
          </a:xfrm>
          <a:prstGeom prst="rect">
            <a:avLst/>
          </a:prstGeom>
          <a:noFill/>
        </p:spPr>
      </p:pic>
      <p:sp>
        <p:nvSpPr>
          <p:cNvPr id="11" name="正方形/長方形 10"/>
          <p:cNvSpPr/>
          <p:nvPr/>
        </p:nvSpPr>
        <p:spPr>
          <a:xfrm rot="10800000">
            <a:off x="0" y="576062"/>
            <a:ext cx="12192000" cy="88957"/>
          </a:xfrm>
          <a:prstGeom prst="rect">
            <a:avLst/>
          </a:prstGeom>
          <a:gradFill flip="none" rotWithShape="1">
            <a:gsLst>
              <a:gs pos="20000">
                <a:schemeClr val="bg2"/>
              </a:gs>
              <a:gs pos="8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cene3d>
              <a:camera prst="orthographicFront"/>
              <a:lightRig rig="threePt" dir="t"/>
            </a:scene3d>
          </a:bodyPr>
          <a:lstStyle/>
          <a:p>
            <a:pPr algn="r"/>
            <a:endParaRPr kumimoji="1" lang="ja-JP" altLang="en-US" sz="1800" dirty="0"/>
          </a:p>
        </p:txBody>
      </p:sp>
    </p:spTree>
    <p:extLst>
      <p:ext uri="{BB962C8B-B14F-4D97-AF65-F5344CB8AC3E}">
        <p14:creationId xmlns:p14="http://schemas.microsoft.com/office/powerpoint/2010/main" val="78995070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2" r:id="rId12"/>
    <p:sldLayoutId id="2147483713" r:id="rId13"/>
  </p:sldLayoutIdLst>
  <p:txStyles>
    <p:titleStyle>
      <a:lvl1pPr algn="l" rtl="0" eaLnBrk="1" fontAlgn="base" hangingPunct="1">
        <a:spcBef>
          <a:spcPct val="0"/>
        </a:spcBef>
        <a:spcAft>
          <a:spcPct val="0"/>
        </a:spcAft>
        <a:defRPr kumimoji="1" sz="3600">
          <a:solidFill>
            <a:srgbClr val="000080"/>
          </a:solidFill>
          <a:latin typeface="UD デジタル 教科書体 NK-B" panose="02020700000000000000" pitchFamily="18" charset="-128"/>
          <a:ea typeface="UD デジタル 教科書体 NK-B" panose="02020700000000000000" pitchFamily="18" charset="-128"/>
          <a:cs typeface="+mj-cs"/>
        </a:defRPr>
      </a:lvl1pPr>
      <a:lvl2pPr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2pPr>
      <a:lvl3pPr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3pPr>
      <a:lvl4pPr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4pPr>
      <a:lvl5pPr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5pPr>
      <a:lvl6pPr marL="457200"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6pPr>
      <a:lvl7pPr marL="914400"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7pPr>
      <a:lvl8pPr marL="1371600"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8pPr>
      <a:lvl9pPr marL="1828800" algn="l" rtl="0" eaLnBrk="1" fontAlgn="base" hangingPunct="1">
        <a:spcBef>
          <a:spcPct val="0"/>
        </a:spcBef>
        <a:spcAft>
          <a:spcPct val="0"/>
        </a:spcAft>
        <a:defRPr kumimoji="1" sz="3600">
          <a:solidFill>
            <a:srgbClr val="000080"/>
          </a:solidFill>
          <a:latin typeface="HGP創英角ﾎﾟｯﾌﾟ体" panose="040B0A00000000000000" pitchFamily="50" charset="-128"/>
          <a:ea typeface="HGP創英角ﾎﾟｯﾌﾟ体" panose="040B0A00000000000000" pitchFamily="50" charset="-128"/>
        </a:defRPr>
      </a:lvl9pPr>
    </p:titleStyle>
    <p:bodyStyle>
      <a:lvl1pPr marL="342900" indent="-342900" algn="l" defTabSz="719455" rtl="0" eaLnBrk="1" fontAlgn="base" hangingPunct="1">
        <a:spcBef>
          <a:spcPts val="0"/>
        </a:spcBef>
        <a:spcAft>
          <a:spcPct val="0"/>
        </a:spcAft>
        <a:buClr>
          <a:schemeClr val="bg2"/>
        </a:buClr>
        <a:buSzPct val="75000"/>
        <a:buFont typeface="Wingdings" panose="05000000000000000000" pitchFamily="2" charset="2"/>
        <a:buChar char="u"/>
        <a:defRPr kumimoji="1" sz="3200">
          <a:solidFill>
            <a:schemeClr val="tx1"/>
          </a:solidFill>
          <a:latin typeface="UD デジタル 教科書体 NK-B" panose="02020700000000000000" pitchFamily="18" charset="-128"/>
          <a:ea typeface="UD デジタル 教科書体 NK-B" panose="02020700000000000000" pitchFamily="18" charset="-128"/>
          <a:cs typeface="+mn-cs"/>
        </a:defRPr>
      </a:lvl1pPr>
      <a:lvl2pPr marL="742950" indent="-285750" algn="l" defTabSz="719455" rtl="0" eaLnBrk="1" fontAlgn="base" hangingPunct="1">
        <a:spcBef>
          <a:spcPts val="0"/>
        </a:spcBef>
        <a:spcAft>
          <a:spcPct val="0"/>
        </a:spcAft>
        <a:buClr>
          <a:schemeClr val="accent2"/>
        </a:buClr>
        <a:buSzPct val="80000"/>
        <a:buFont typeface="Wingdings" panose="05000000000000000000" pitchFamily="2" charset="2"/>
        <a:buChar char="u"/>
        <a:defRPr kumimoji="1" sz="2800">
          <a:solidFill>
            <a:schemeClr val="tx1"/>
          </a:solidFill>
          <a:latin typeface="UD デジタル 教科書体 NK-B" panose="02020700000000000000" pitchFamily="18" charset="-128"/>
          <a:ea typeface="UD デジタル 教科書体 NK-B" panose="02020700000000000000" pitchFamily="18" charset="-128"/>
        </a:defRPr>
      </a:lvl2pPr>
      <a:lvl3pPr marL="1143000" indent="-228600" algn="l" defTabSz="719455" rtl="0" eaLnBrk="1" fontAlgn="base" hangingPunct="1">
        <a:spcBef>
          <a:spcPts val="0"/>
        </a:spcBef>
        <a:spcAft>
          <a:spcPct val="0"/>
        </a:spcAft>
        <a:buClr>
          <a:schemeClr val="bg2"/>
        </a:buClr>
        <a:buSzPct val="65000"/>
        <a:buFont typeface="Wingdings" panose="05000000000000000000" pitchFamily="2" charset="2"/>
        <a:buChar char="u"/>
        <a:defRPr kumimoji="1" sz="2400">
          <a:solidFill>
            <a:schemeClr val="tx1"/>
          </a:solidFill>
          <a:latin typeface="UD デジタル 教科書体 NK-B" panose="02020700000000000000" pitchFamily="18" charset="-128"/>
          <a:ea typeface="UD デジタル 教科書体 NK-B" panose="02020700000000000000" pitchFamily="18" charset="-128"/>
        </a:defRPr>
      </a:lvl3pPr>
      <a:lvl4pPr marL="1600200" indent="-228600" algn="l" defTabSz="719455" rtl="0" eaLnBrk="1" fontAlgn="base" hangingPunct="1">
        <a:spcBef>
          <a:spcPts val="0"/>
        </a:spcBef>
        <a:spcAft>
          <a:spcPct val="0"/>
        </a:spcAft>
        <a:buClr>
          <a:schemeClr val="accent2"/>
        </a:buClr>
        <a:buSzPct val="70000"/>
        <a:buFont typeface="Wingdings" panose="05000000000000000000" pitchFamily="2" charset="2"/>
        <a:buChar char="u"/>
        <a:defRPr kumimoji="1" sz="2000">
          <a:solidFill>
            <a:schemeClr val="tx1"/>
          </a:solidFill>
          <a:latin typeface="UD デジタル 教科書体 NK-B" panose="02020700000000000000" pitchFamily="18" charset="-128"/>
          <a:ea typeface="UD デジタル 教科書体 NK-B" panose="02020700000000000000" pitchFamily="18" charset="-128"/>
        </a:defRPr>
      </a:lvl4pPr>
      <a:lvl5pPr marL="2057400" indent="-228600" algn="l" defTabSz="719455" rtl="0" eaLnBrk="1" fontAlgn="base" hangingPunct="1">
        <a:spcBef>
          <a:spcPts val="0"/>
        </a:spcBef>
        <a:spcAft>
          <a:spcPct val="0"/>
        </a:spcAft>
        <a:buClr>
          <a:schemeClr val="bg2"/>
        </a:buClr>
        <a:buFont typeface="Wingdings" panose="05000000000000000000" pitchFamily="2" charset="2"/>
        <a:buChar char="u"/>
        <a:defRPr kumimoji="1" sz="2000">
          <a:solidFill>
            <a:schemeClr val="tx1"/>
          </a:solidFill>
          <a:latin typeface="UD デジタル 教科書体 NK-B" panose="02020700000000000000" pitchFamily="18" charset="-128"/>
          <a:ea typeface="UD デジタル 教科書体 NK-B" panose="02020700000000000000" pitchFamily="18" charset="-128"/>
        </a:defRPr>
      </a:lvl5pPr>
      <a:lvl6pPr marL="25146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1"/>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2" y="2057400"/>
            <a:ext cx="9872871" cy="40386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142996" y="6223830"/>
            <a:ext cx="2329075" cy="365125"/>
          </a:xfrm>
          <a:prstGeom prst="rect">
            <a:avLst/>
          </a:prstGeom>
        </p:spPr>
        <p:txBody>
          <a:bodyPr vert="horz" lIns="91440" tIns="45720" rIns="91440" bIns="45720" rtlCol="0" anchor="ctr"/>
          <a:lstStyle>
            <a:lvl1pPr algn="l">
              <a:defRPr sz="900">
                <a:solidFill>
                  <a:schemeClr val="tx1"/>
                </a:solidFill>
              </a:defRPr>
            </a:lvl1pPr>
          </a:lstStyle>
          <a:p>
            <a:fld id="{C260C249-4623-4726-8AB8-324AF8243690}" type="datetimeFigureOut">
              <a:rPr kumimoji="1" lang="ja-JP" altLang="en-US" smtClean="0"/>
              <a:t>2024/3/18</a:t>
            </a:fld>
            <a:endParaRPr kumimoji="1" lang="ja-JP" altLang="en-US"/>
          </a:p>
        </p:txBody>
      </p:sp>
      <p:sp>
        <p:nvSpPr>
          <p:cNvPr id="5" name="Footer Placeholder 4"/>
          <p:cNvSpPr>
            <a:spLocks noGrp="1"/>
          </p:cNvSpPr>
          <p:nvPr>
            <p:ph type="ftr" sz="quarter" idx="3"/>
          </p:nvPr>
        </p:nvSpPr>
        <p:spPr>
          <a:xfrm>
            <a:off x="3949149" y="6223830"/>
            <a:ext cx="4717775" cy="365125"/>
          </a:xfrm>
          <a:prstGeom prst="rect">
            <a:avLst/>
          </a:prstGeom>
        </p:spPr>
        <p:txBody>
          <a:bodyPr vert="horz" lIns="91440" tIns="45720" rIns="91440" bIns="45720" rtlCol="0" anchor="ctr"/>
          <a:lstStyle>
            <a:lvl1pPr algn="ctr">
              <a:defRPr sz="90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9329532" y="6223830"/>
            <a:ext cx="1706217" cy="365125"/>
          </a:xfrm>
          <a:prstGeom prst="rect">
            <a:avLst/>
          </a:prstGeom>
        </p:spPr>
        <p:txBody>
          <a:bodyPr vert="horz" lIns="91440" tIns="45720" rIns="91440" bIns="45720" rtlCol="0" anchor="ctr"/>
          <a:lstStyle>
            <a:lvl1pPr algn="r">
              <a:defRPr sz="900">
                <a:solidFill>
                  <a:schemeClr val="tx1"/>
                </a:solidFill>
              </a:defRPr>
            </a:lvl1pPr>
          </a:lstStyle>
          <a:p>
            <a:fld id="{E9BB7BDA-2A86-4C30-A285-2117696F6E34}" type="slidenum">
              <a:rPr kumimoji="1" lang="ja-JP" altLang="en-US" smtClean="0"/>
              <a:t>‹#›</a:t>
            </a:fld>
            <a:endParaRPr kumimoji="1" lang="ja-JP" altLang="en-US"/>
          </a:p>
        </p:txBody>
      </p:sp>
    </p:spTree>
    <p:extLst>
      <p:ext uri="{BB962C8B-B14F-4D97-AF65-F5344CB8AC3E}">
        <p14:creationId xmlns:p14="http://schemas.microsoft.com/office/powerpoint/2010/main" val="11235962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50"/>
        </a:spcBef>
        <a:buClr>
          <a:schemeClr val="tx1"/>
        </a:buClr>
        <a:buSzPct val="80000"/>
        <a:buFont typeface="Corbel" pitchFamily="34" charset="0"/>
        <a:buChar char="•"/>
        <a:defRPr kumimoji="1" sz="165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5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35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200" kern="1200">
          <a:solidFill>
            <a:schemeClr val="tx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200" kern="1200">
          <a:solidFill>
            <a:schemeClr val="tx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200" kern="1200">
          <a:solidFill>
            <a:schemeClr val="tx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200" kern="1200">
          <a:solidFill>
            <a:schemeClr val="tx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200" kern="1200">
          <a:solidFill>
            <a:schemeClr val="tx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kumimoji="1" sz="120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字幕 3">
            <a:extLst>
              <a:ext uri="{FF2B5EF4-FFF2-40B4-BE49-F238E27FC236}">
                <a16:creationId xmlns:a16="http://schemas.microsoft.com/office/drawing/2014/main" id="{4B4191C0-354E-21F0-01F7-B188D4EC3D95}"/>
              </a:ext>
            </a:extLst>
          </p:cNvPr>
          <p:cNvSpPr>
            <a:spLocks noGrp="1"/>
          </p:cNvSpPr>
          <p:nvPr>
            <p:ph type="subTitle" idx="1"/>
          </p:nvPr>
        </p:nvSpPr>
        <p:spPr>
          <a:xfrm>
            <a:off x="4943872" y="3045057"/>
            <a:ext cx="6531856" cy="767886"/>
          </a:xfrm>
        </p:spPr>
        <p:txBody>
          <a:bodyPr/>
          <a:lstStyle/>
          <a:p>
            <a:r>
              <a:rPr lang="ja-JP" altLang="en-US" sz="4800" dirty="0">
                <a:ln>
                  <a:solidFill>
                    <a:schemeClr val="tx1"/>
                  </a:solidFill>
                </a:ln>
                <a:latin typeface="UD デジタル 教科書体 NK-B" panose="02020700000000000000" pitchFamily="18" charset="-128"/>
                <a:ea typeface="UD デジタル 教科書体 NK-B" panose="02020700000000000000" pitchFamily="18" charset="-128"/>
              </a:rPr>
              <a:t>情報モラル教育の推進</a:t>
            </a:r>
            <a:endParaRPr lang="ja-JP" altLang="en-US" sz="4800" dirty="0">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a:extLst>
              <a:ext uri="{FF2B5EF4-FFF2-40B4-BE49-F238E27FC236}">
                <a16:creationId xmlns:a16="http://schemas.microsoft.com/office/drawing/2014/main" id="{093C37FC-576A-7C3D-C68F-9A6A238A837A}"/>
              </a:ext>
            </a:extLst>
          </p:cNvPr>
          <p:cNvSpPr txBox="1"/>
          <p:nvPr/>
        </p:nvSpPr>
        <p:spPr>
          <a:xfrm>
            <a:off x="4471711" y="5974396"/>
            <a:ext cx="7545275" cy="646331"/>
          </a:xfrm>
          <a:prstGeom prst="rect">
            <a:avLst/>
          </a:prstGeom>
          <a:noFill/>
        </p:spPr>
        <p:txBody>
          <a:bodyPr wrap="square">
            <a:spAutoFit/>
          </a:bodyPr>
          <a:lstStyle/>
          <a:p>
            <a:r>
              <a:rPr lang="ja-JP" altLang="en-US" dirty="0">
                <a:latin typeface="UD デジタル 教科書体 NK-B" panose="02020700000000000000" pitchFamily="18" charset="-128"/>
                <a:ea typeface="UD デジタル 教科書体 NK-B" panose="02020700000000000000" pitchFamily="18" charset="-128"/>
              </a:rPr>
              <a:t>児童生徒の情報活用能力育成のための教師の</a:t>
            </a:r>
            <a:r>
              <a:rPr lang="en-US" altLang="ja-JP" dirty="0">
                <a:latin typeface="UD デジタル 教科書体 NK-B" panose="02020700000000000000" pitchFamily="18" charset="-128"/>
                <a:ea typeface="UD デジタル 教科書体 NK-B" panose="02020700000000000000" pitchFamily="18" charset="-128"/>
              </a:rPr>
              <a:t>ICT</a:t>
            </a:r>
            <a:r>
              <a:rPr lang="ja-JP" altLang="en-US" dirty="0">
                <a:latin typeface="UD デジタル 教科書体 NK-B" panose="02020700000000000000" pitchFamily="18" charset="-128"/>
                <a:ea typeface="UD デジタル 教科書体 NK-B" panose="02020700000000000000" pitchFamily="18" charset="-128"/>
              </a:rPr>
              <a:t>活用指導力向上研修</a:t>
            </a:r>
            <a:endParaRPr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（奈良教育大学 情報センター）</a:t>
            </a:r>
          </a:p>
        </p:txBody>
      </p:sp>
    </p:spTree>
    <p:extLst>
      <p:ext uri="{BB962C8B-B14F-4D97-AF65-F5344CB8AC3E}">
        <p14:creationId xmlns:p14="http://schemas.microsoft.com/office/powerpoint/2010/main" val="2454370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A4517C-E6FA-13FA-4247-6A4668E671B0}"/>
              </a:ext>
            </a:extLst>
          </p:cNvPr>
          <p:cNvSpPr>
            <a:spLocks noGrp="1"/>
          </p:cNvSpPr>
          <p:nvPr>
            <p:ph type="title"/>
          </p:nvPr>
        </p:nvSpPr>
        <p:spPr/>
        <p:txBody>
          <a:bodyPr/>
          <a:lstStyle/>
          <a:p>
            <a:r>
              <a:rPr kumimoji="1" lang="ja-JP" altLang="en-US" sz="4800" dirty="0"/>
              <a:t>保護者向けの啓発教材</a:t>
            </a:r>
          </a:p>
        </p:txBody>
      </p:sp>
      <p:sp>
        <p:nvSpPr>
          <p:cNvPr id="3" name="コンテンツ プレースホルダー 2">
            <a:extLst>
              <a:ext uri="{FF2B5EF4-FFF2-40B4-BE49-F238E27FC236}">
                <a16:creationId xmlns:a16="http://schemas.microsoft.com/office/drawing/2014/main" id="{AD73B633-E644-860D-7322-FD34E58A2AFF}"/>
              </a:ext>
            </a:extLst>
          </p:cNvPr>
          <p:cNvSpPr>
            <a:spLocks noGrp="1"/>
          </p:cNvSpPr>
          <p:nvPr>
            <p:ph idx="1"/>
          </p:nvPr>
        </p:nvSpPr>
        <p:spPr>
          <a:xfrm>
            <a:off x="714819" y="6165303"/>
            <a:ext cx="10740616" cy="444047"/>
          </a:xfrm>
        </p:spPr>
        <p:txBody>
          <a:bodyPr/>
          <a:lstStyle/>
          <a:p>
            <a:r>
              <a:rPr lang="ja-JP" altLang="en-US" sz="1800" dirty="0">
                <a:latin typeface="BIZ UDPゴシック" panose="020B0400000000000000" pitchFamily="50" charset="-128"/>
                <a:ea typeface="BIZ UDPゴシック" panose="020B0400000000000000" pitchFamily="50" charset="-128"/>
              </a:rPr>
              <a:t>文部科学省：</a:t>
            </a:r>
            <a:r>
              <a:rPr lang="en-US" altLang="ja-JP" sz="1800" dirty="0">
                <a:latin typeface="BIZ UDPゴシック" panose="020B0400000000000000" pitchFamily="50" charset="-128"/>
                <a:ea typeface="BIZ UDPゴシック" panose="020B0400000000000000" pitchFamily="50" charset="-128"/>
              </a:rPr>
              <a:t>https://www.mext.go.jp/a_menu/shotou/zyouhou/1368445.htm</a:t>
            </a:r>
            <a:endParaRPr lang="ja-JP" altLang="en-US" sz="1800" dirty="0">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8B563E10-71DF-0DCB-AEFF-35B2795E018E}"/>
              </a:ext>
            </a:extLst>
          </p:cNvPr>
          <p:cNvPicPr>
            <a:picLocks noChangeAspect="1"/>
          </p:cNvPicPr>
          <p:nvPr/>
        </p:nvPicPr>
        <p:blipFill>
          <a:blip r:embed="rId2"/>
          <a:stretch>
            <a:fillRect/>
          </a:stretch>
        </p:blipFill>
        <p:spPr>
          <a:xfrm>
            <a:off x="1073749" y="1196752"/>
            <a:ext cx="10022756" cy="4896544"/>
          </a:xfrm>
          <a:prstGeom prst="rect">
            <a:avLst/>
          </a:prstGeom>
        </p:spPr>
      </p:pic>
    </p:spTree>
    <p:extLst>
      <p:ext uri="{BB962C8B-B14F-4D97-AF65-F5344CB8AC3E}">
        <p14:creationId xmlns:p14="http://schemas.microsoft.com/office/powerpoint/2010/main" val="169104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96569-936E-396E-4037-9090F239A43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616F779-2FD1-73C2-8D32-390DF2D2DB6B}"/>
              </a:ext>
            </a:extLst>
          </p:cNvPr>
          <p:cNvSpPr>
            <a:spLocks noGrp="1"/>
          </p:cNvSpPr>
          <p:nvPr>
            <p:ph type="title"/>
          </p:nvPr>
        </p:nvSpPr>
        <p:spPr/>
        <p:txBody>
          <a:bodyPr/>
          <a:lstStyle/>
          <a:p>
            <a:r>
              <a:rPr kumimoji="1" lang="ja-JP" altLang="en-US" sz="4400" dirty="0"/>
              <a:t>家庭でのルール（案）</a:t>
            </a:r>
          </a:p>
        </p:txBody>
      </p:sp>
      <p:sp>
        <p:nvSpPr>
          <p:cNvPr id="3" name="コンテンツ プレースホルダ 2">
            <a:extLst>
              <a:ext uri="{FF2B5EF4-FFF2-40B4-BE49-F238E27FC236}">
                <a16:creationId xmlns:a16="http://schemas.microsoft.com/office/drawing/2014/main" id="{41836C68-5383-A92B-AFC4-2670ADA9875B}"/>
              </a:ext>
            </a:extLst>
          </p:cNvPr>
          <p:cNvSpPr>
            <a:spLocks noGrp="1"/>
          </p:cNvSpPr>
          <p:nvPr>
            <p:ph idx="1"/>
          </p:nvPr>
        </p:nvSpPr>
        <p:spPr>
          <a:xfrm>
            <a:off x="839416" y="1124744"/>
            <a:ext cx="10740616" cy="5351933"/>
          </a:xfrm>
        </p:spPr>
        <p:txBody>
          <a:bodyPr/>
          <a:lstStyle/>
          <a:p>
            <a:r>
              <a:rPr kumimoji="1" lang="ja-JP" altLang="en-US" b="1" dirty="0">
                <a:latin typeface="BIZ UDPゴシック" panose="020B0400000000000000" pitchFamily="50" charset="-128"/>
                <a:ea typeface="BIZ UDPゴシック" panose="020B0400000000000000" pitchFamily="50" charset="-128"/>
              </a:rPr>
              <a:t>スマートフォンなどの端末は、子どもに</a:t>
            </a:r>
            <a:r>
              <a:rPr kumimoji="1" lang="ja-JP" altLang="en-US" b="1" dirty="0">
                <a:solidFill>
                  <a:srgbClr val="FF0000"/>
                </a:solidFill>
                <a:latin typeface="BIZ UDPゴシック" panose="020B0400000000000000" pitchFamily="50" charset="-128"/>
                <a:ea typeface="BIZ UDPゴシック" panose="020B0400000000000000" pitchFamily="50" charset="-128"/>
              </a:rPr>
              <a:t>貸す</a:t>
            </a:r>
            <a:r>
              <a:rPr kumimoji="1" lang="ja-JP" altLang="en-US" b="1" dirty="0">
                <a:latin typeface="BIZ UDPゴシック" panose="020B0400000000000000" pitchFamily="50" charset="-128"/>
                <a:ea typeface="BIZ UDPゴシック" panose="020B0400000000000000" pitchFamily="50" charset="-128"/>
              </a:rPr>
              <a:t>もの</a:t>
            </a:r>
            <a:endParaRPr kumimoji="1" lang="en-US" altLang="ja-JP" b="1" dirty="0">
              <a:latin typeface="BIZ UDPゴシック" panose="020B0400000000000000" pitchFamily="50" charset="-128"/>
              <a:ea typeface="BIZ UDPゴシック" panose="020B0400000000000000" pitchFamily="50" charset="-128"/>
            </a:endParaRPr>
          </a:p>
          <a:p>
            <a:r>
              <a:rPr lang="ja-JP" altLang="en-US" b="1" dirty="0">
                <a:latin typeface="BIZ UDPゴシック" panose="020B0400000000000000" pitchFamily="50" charset="-128"/>
                <a:ea typeface="BIZ UDPゴシック" panose="020B0400000000000000" pitchFamily="50" charset="-128"/>
              </a:rPr>
              <a:t>困ったときは家族に</a:t>
            </a:r>
            <a:r>
              <a:rPr lang="ja-JP" altLang="en-US" b="1" dirty="0">
                <a:solidFill>
                  <a:srgbClr val="FF0000"/>
                </a:solidFill>
                <a:latin typeface="BIZ UDPゴシック" panose="020B0400000000000000" pitchFamily="50" charset="-128"/>
                <a:ea typeface="BIZ UDPゴシック" panose="020B0400000000000000" pitchFamily="50" charset="-128"/>
              </a:rPr>
              <a:t>相談</a:t>
            </a:r>
            <a:endParaRPr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相手を</a:t>
            </a:r>
            <a:r>
              <a:rPr kumimoji="1" lang="ja-JP" altLang="en-US" b="1" dirty="0">
                <a:solidFill>
                  <a:srgbClr val="FF0000"/>
                </a:solidFill>
                <a:latin typeface="BIZ UDPゴシック" panose="020B0400000000000000" pitchFamily="50" charset="-128"/>
                <a:ea typeface="BIZ UDPゴシック" panose="020B0400000000000000" pitchFamily="50" charset="-128"/>
              </a:rPr>
              <a:t>傷つけない</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大切</a:t>
            </a:r>
            <a:r>
              <a:rPr kumimoji="1" lang="ja-JP" altLang="en-US" b="1" dirty="0">
                <a:latin typeface="BIZ UDPゴシック" panose="020B0400000000000000" pitchFamily="50" charset="-128"/>
                <a:ea typeface="BIZ UDPゴシック" panose="020B0400000000000000" pitchFamily="50" charset="-128"/>
              </a:rPr>
              <a:t>に使う（機器、料金等）</a:t>
            </a:r>
            <a:endParaRPr kumimoji="1" lang="en-US" altLang="ja-JP" b="1" dirty="0">
              <a:latin typeface="BIZ UDPゴシック" panose="020B0400000000000000" pitchFamily="50" charset="-128"/>
              <a:ea typeface="BIZ UDPゴシック" panose="020B0400000000000000" pitchFamily="50" charset="-128"/>
            </a:endParaRPr>
          </a:p>
          <a:p>
            <a:r>
              <a:rPr lang="en-US" altLang="ja-JP" b="1" dirty="0">
                <a:latin typeface="BIZ UDPゴシック" panose="020B0400000000000000" pitchFamily="50" charset="-128"/>
                <a:ea typeface="BIZ UDPゴシック" panose="020B0400000000000000" pitchFamily="50" charset="-128"/>
              </a:rPr>
              <a:t>(</a:t>
            </a:r>
            <a:r>
              <a:rPr lang="ja-JP" altLang="en-US" b="1" dirty="0">
                <a:solidFill>
                  <a:srgbClr val="FF0000"/>
                </a:solidFill>
                <a:latin typeface="BIZ UDPゴシック" panose="020B0400000000000000" pitchFamily="50" charset="-128"/>
                <a:ea typeface="BIZ UDPゴシック" panose="020B0400000000000000" pitchFamily="50" charset="-128"/>
              </a:rPr>
              <a:t>話しあって</a:t>
            </a:r>
            <a:r>
              <a:rPr lang="en-US" altLang="ja-JP" b="1" dirty="0">
                <a:solidFill>
                  <a:srgbClr val="FF0000"/>
                </a:solidFill>
                <a:latin typeface="BIZ UDPゴシック" panose="020B0400000000000000" pitchFamily="50" charset="-128"/>
                <a:ea typeface="BIZ UDPゴシック" panose="020B0400000000000000" pitchFamily="50" charset="-128"/>
              </a:rPr>
              <a:t>)</a:t>
            </a:r>
            <a:r>
              <a:rPr lang="ja-JP" altLang="en-US" b="1" dirty="0">
                <a:solidFill>
                  <a:srgbClr val="FF0000"/>
                </a:solidFill>
                <a:latin typeface="BIZ UDPゴシック" panose="020B0400000000000000" pitchFamily="50" charset="-128"/>
                <a:ea typeface="BIZ UDPゴシック" panose="020B0400000000000000" pitchFamily="50" charset="-128"/>
              </a:rPr>
              <a:t>フィルタリング</a:t>
            </a:r>
            <a:r>
              <a:rPr lang="ja-JP" altLang="en-US" b="1" dirty="0">
                <a:latin typeface="BIZ UDPゴシック" panose="020B0400000000000000" pitchFamily="50" charset="-128"/>
                <a:ea typeface="BIZ UDPゴシック" panose="020B0400000000000000" pitchFamily="50" charset="-128"/>
              </a:rPr>
              <a:t>の設定をする</a:t>
            </a:r>
            <a:endParaRPr kumimoji="1" lang="en-US" altLang="ja-JP" b="1" dirty="0">
              <a:latin typeface="BIZ UDPゴシック" panose="020B0400000000000000" pitchFamily="50" charset="-128"/>
              <a:ea typeface="BIZ UDPゴシック" panose="020B0400000000000000" pitchFamily="50" charset="-128"/>
            </a:endParaRPr>
          </a:p>
          <a:p>
            <a:r>
              <a:rPr lang="ja-JP" altLang="en-US" b="1" dirty="0">
                <a:latin typeface="BIZ UDPゴシック" panose="020B0400000000000000" pitchFamily="50" charset="-128"/>
                <a:ea typeface="BIZ UDPゴシック" panose="020B0400000000000000" pitchFamily="50" charset="-128"/>
              </a:rPr>
              <a:t>使う時間や場所を決める</a:t>
            </a:r>
            <a:endParaRPr lang="en-US" altLang="ja-JP" b="1" dirty="0">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公共施設の決まりを</a:t>
            </a:r>
            <a:r>
              <a:rPr kumimoji="1" lang="ja-JP" altLang="en-US" b="1" dirty="0">
                <a:solidFill>
                  <a:srgbClr val="FF0000"/>
                </a:solidFill>
                <a:latin typeface="BIZ UDPゴシック" panose="020B0400000000000000" pitchFamily="50" charset="-128"/>
                <a:ea typeface="BIZ UDPゴシック" panose="020B0400000000000000" pitchFamily="50" charset="-128"/>
              </a:rPr>
              <a:t>一緒に守る</a:t>
            </a:r>
            <a:r>
              <a:rPr kumimoji="1" lang="en-US" altLang="ja-JP" b="1" dirty="0">
                <a:latin typeface="BIZ UDPゴシック" panose="020B0400000000000000" pitchFamily="50" charset="-128"/>
                <a:ea typeface="BIZ UDPゴシック" panose="020B0400000000000000" pitchFamily="50" charset="-128"/>
              </a:rPr>
              <a:t>(</a:t>
            </a:r>
            <a:r>
              <a:rPr kumimoji="1" lang="ja-JP" altLang="en-US" b="1" dirty="0">
                <a:latin typeface="BIZ UDPゴシック" panose="020B0400000000000000" pitchFamily="50" charset="-128"/>
                <a:ea typeface="BIZ UDPゴシック" panose="020B0400000000000000" pitchFamily="50" charset="-128"/>
              </a:rPr>
              <a:t>電車、病院等</a:t>
            </a:r>
            <a:r>
              <a:rPr kumimoji="1" lang="en-US" altLang="ja-JP" b="1" dirty="0">
                <a:latin typeface="BIZ UDPゴシック" panose="020B0400000000000000" pitchFamily="50" charset="-128"/>
                <a:ea typeface="BIZ UDPゴシック" panose="020B0400000000000000" pitchFamily="50" charset="-128"/>
              </a:rPr>
              <a:t>)</a:t>
            </a:r>
          </a:p>
          <a:p>
            <a:r>
              <a:rPr lang="ja-JP" altLang="en-US" b="1" dirty="0">
                <a:latin typeface="BIZ UDPゴシック" panose="020B0400000000000000" pitchFamily="50" charset="-128"/>
                <a:ea typeface="BIZ UDPゴシック" panose="020B0400000000000000" pitchFamily="50" charset="-128"/>
              </a:rPr>
              <a:t>著作権や肖像権を守る</a:t>
            </a:r>
            <a:r>
              <a:rPr lang="en-US" altLang="ja-JP" sz="2400" b="1" dirty="0">
                <a:latin typeface="BIZ UDPゴシック" panose="020B0400000000000000" pitchFamily="50" charset="-128"/>
                <a:ea typeface="BIZ UDPゴシック" panose="020B0400000000000000" pitchFamily="50" charset="-128"/>
              </a:rPr>
              <a:t>(</a:t>
            </a:r>
            <a:r>
              <a:rPr lang="ja-JP" altLang="en-US" sz="2400" b="1" dirty="0">
                <a:latin typeface="BIZ UDPゴシック" panose="020B0400000000000000" pitchFamily="50" charset="-128"/>
                <a:ea typeface="BIZ UDPゴシック" panose="020B0400000000000000" pitchFamily="50" charset="-128"/>
              </a:rPr>
              <a:t>違法ダウンロード、デジタル万引等</a:t>
            </a:r>
            <a:r>
              <a:rPr lang="en-US" altLang="ja-JP" sz="2400" b="1" dirty="0">
                <a:latin typeface="BIZ UDPゴシック" panose="020B0400000000000000" pitchFamily="50" charset="-128"/>
                <a:ea typeface="BIZ UDPゴシック" panose="020B0400000000000000" pitchFamily="50" charset="-128"/>
              </a:rPr>
              <a:t>)</a:t>
            </a:r>
            <a:endParaRPr kumimoji="1" lang="en-US" altLang="ja-JP" b="1" dirty="0">
              <a:latin typeface="BIZ UDPゴシック" panose="020B0400000000000000" pitchFamily="50" charset="-128"/>
              <a:ea typeface="BIZ UDPゴシック" panose="020B0400000000000000" pitchFamily="50" charset="-128"/>
            </a:endParaRPr>
          </a:p>
          <a:p>
            <a:r>
              <a:rPr lang="ja-JP" altLang="en-US" b="1" dirty="0">
                <a:latin typeface="BIZ UDPゴシック" panose="020B0400000000000000" pitchFamily="50" charset="-128"/>
                <a:ea typeface="BIZ UDPゴシック" panose="020B0400000000000000" pitchFamily="50" charset="-128"/>
              </a:rPr>
              <a:t>情報発信に</a:t>
            </a:r>
            <a:r>
              <a:rPr lang="ja-JP" altLang="en-US" b="1" dirty="0">
                <a:solidFill>
                  <a:srgbClr val="FF0000"/>
                </a:solidFill>
                <a:latin typeface="BIZ UDPゴシック" panose="020B0400000000000000" pitchFamily="50" charset="-128"/>
                <a:ea typeface="BIZ UDPゴシック" panose="020B0400000000000000" pitchFamily="50" charset="-128"/>
              </a:rPr>
              <a:t>責任</a:t>
            </a:r>
            <a:r>
              <a:rPr lang="ja-JP" altLang="en-US" b="1" dirty="0">
                <a:latin typeface="BIZ UDPゴシック" panose="020B0400000000000000" pitchFamily="50" charset="-128"/>
                <a:ea typeface="BIZ UDPゴシック" panose="020B0400000000000000" pitchFamily="50" charset="-128"/>
              </a:rPr>
              <a:t>をもつ（ブログ、</a:t>
            </a:r>
            <a:r>
              <a:rPr lang="en-US" altLang="ja-JP" b="1" dirty="0">
                <a:latin typeface="BIZ UDPゴシック" panose="020B0400000000000000" pitchFamily="50" charset="-128"/>
                <a:ea typeface="BIZ UDPゴシック" panose="020B0400000000000000" pitchFamily="50" charset="-128"/>
              </a:rPr>
              <a:t>SNS</a:t>
            </a:r>
            <a:r>
              <a:rPr lang="ja-JP" altLang="en-US" b="1" dirty="0">
                <a:latin typeface="BIZ UDPゴシック" panose="020B0400000000000000" pitchFamily="50" charset="-128"/>
                <a:ea typeface="BIZ UDPゴシック" panose="020B0400000000000000" pitchFamily="50" charset="-128"/>
              </a:rPr>
              <a:t>等）</a:t>
            </a:r>
            <a:endParaRPr lang="en-US" altLang="ja-JP" b="1" dirty="0">
              <a:latin typeface="BIZ UDPゴシック" panose="020B0400000000000000" pitchFamily="50" charset="-128"/>
              <a:ea typeface="BIZ UDPゴシック" panose="020B0400000000000000" pitchFamily="50" charset="-128"/>
            </a:endParaRPr>
          </a:p>
          <a:p>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1342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A7E1E7-7F48-4010-86FD-48125B82CF7D}"/>
              </a:ext>
            </a:extLst>
          </p:cNvPr>
          <p:cNvSpPr>
            <a:spLocks noGrp="1"/>
          </p:cNvSpPr>
          <p:nvPr>
            <p:ph type="title"/>
          </p:nvPr>
        </p:nvSpPr>
        <p:spPr/>
        <p:txBody>
          <a:bodyPr/>
          <a:lstStyle/>
          <a:p>
            <a:r>
              <a:rPr kumimoji="1" lang="ja-JP" altLang="en-US" sz="4400" dirty="0">
                <a:latin typeface="+mj-ea"/>
              </a:rPr>
              <a:t>学校貸与の</a:t>
            </a:r>
            <a:r>
              <a:rPr kumimoji="1" lang="en-US" altLang="ja-JP" sz="4400" dirty="0">
                <a:latin typeface="+mj-ea"/>
              </a:rPr>
              <a:t>PC</a:t>
            </a:r>
            <a:r>
              <a:rPr kumimoji="1" lang="ja-JP" altLang="en-US" sz="4400" dirty="0">
                <a:latin typeface="+mj-ea"/>
              </a:rPr>
              <a:t>についても同様・・・</a:t>
            </a:r>
          </a:p>
        </p:txBody>
      </p:sp>
      <p:sp>
        <p:nvSpPr>
          <p:cNvPr id="3" name="コンテンツ プレースホルダー 2">
            <a:extLst>
              <a:ext uri="{FF2B5EF4-FFF2-40B4-BE49-F238E27FC236}">
                <a16:creationId xmlns:a16="http://schemas.microsoft.com/office/drawing/2014/main" id="{5AE0691B-17DF-4E04-99A1-828EA541E494}"/>
              </a:ext>
            </a:extLst>
          </p:cNvPr>
          <p:cNvSpPr>
            <a:spLocks noGrp="1"/>
          </p:cNvSpPr>
          <p:nvPr>
            <p:ph idx="1"/>
          </p:nvPr>
        </p:nvSpPr>
        <p:spPr>
          <a:xfrm>
            <a:off x="709128" y="1287379"/>
            <a:ext cx="10740616" cy="5020240"/>
          </a:xfrm>
        </p:spPr>
        <p:txBody>
          <a:bodyPr/>
          <a:lstStyle/>
          <a:p>
            <a:r>
              <a:rPr lang="ja-JP" altLang="en-US" sz="2800" b="1" dirty="0">
                <a:latin typeface="BIZ UDPゴシック" panose="020B0400000000000000" pitchFamily="50" charset="-128"/>
                <a:ea typeface="BIZ UDPゴシック" panose="020B0400000000000000" pitchFamily="50" charset="-128"/>
              </a:rPr>
              <a:t>子どもに貸与されたもの</a:t>
            </a:r>
            <a:endParaRPr lang="en-US" altLang="ja-JP" sz="2800" b="1" dirty="0">
              <a:latin typeface="BIZ UDPゴシック" panose="020B0400000000000000" pitchFamily="50" charset="-128"/>
              <a:ea typeface="BIZ UDPゴシック" panose="020B0400000000000000" pitchFamily="50" charset="-128"/>
            </a:endParaRPr>
          </a:p>
          <a:p>
            <a:r>
              <a:rPr lang="ja-JP" altLang="en-US" sz="2800" b="1" dirty="0">
                <a:latin typeface="BIZ UDPゴシック" panose="020B0400000000000000" pitchFamily="50" charset="-128"/>
                <a:ea typeface="BIZ UDPゴシック" panose="020B0400000000000000" pitchFamily="50" charset="-128"/>
              </a:rPr>
              <a:t>困ったときには、家族・学校に相談</a:t>
            </a:r>
            <a:endParaRPr lang="en-US" altLang="ja-JP" sz="2800" b="1" dirty="0">
              <a:latin typeface="BIZ UDPゴシック" panose="020B0400000000000000" pitchFamily="50" charset="-128"/>
              <a:ea typeface="BIZ UDPゴシック" panose="020B0400000000000000" pitchFamily="50" charset="-128"/>
            </a:endParaRPr>
          </a:p>
          <a:p>
            <a:r>
              <a:rPr kumimoji="1" lang="ja-JP" altLang="en-US" sz="2800" b="1" dirty="0">
                <a:latin typeface="BIZ UDPゴシック" panose="020B0400000000000000" pitchFamily="50" charset="-128"/>
                <a:ea typeface="BIZ UDPゴシック" panose="020B0400000000000000" pitchFamily="50" charset="-128"/>
              </a:rPr>
              <a:t>相手を傷</a:t>
            </a:r>
            <a:r>
              <a:rPr lang="ja-JP" altLang="en-US" sz="2800" b="1" dirty="0">
                <a:latin typeface="BIZ UDPゴシック" panose="020B0400000000000000" pitchFamily="50" charset="-128"/>
                <a:ea typeface="BIZ UDPゴシック" panose="020B0400000000000000" pitchFamily="50" charset="-128"/>
              </a:rPr>
              <a:t>つ</a:t>
            </a:r>
            <a:r>
              <a:rPr kumimoji="1" lang="ja-JP" altLang="en-US" sz="2800" b="1" dirty="0">
                <a:latin typeface="BIZ UDPゴシック" panose="020B0400000000000000" pitchFamily="50" charset="-128"/>
                <a:ea typeface="BIZ UDPゴシック" panose="020B0400000000000000" pitchFamily="50" charset="-128"/>
              </a:rPr>
              <a:t>けない</a:t>
            </a:r>
            <a:endParaRPr kumimoji="1" lang="en-US" altLang="ja-JP" sz="2800" b="1" dirty="0">
              <a:latin typeface="BIZ UDPゴシック" panose="020B0400000000000000" pitchFamily="50" charset="-128"/>
              <a:ea typeface="BIZ UDPゴシック" panose="020B0400000000000000" pitchFamily="50" charset="-128"/>
            </a:endParaRPr>
          </a:p>
          <a:p>
            <a:r>
              <a:rPr kumimoji="1" lang="ja-JP" altLang="en-US" sz="2800" b="1" dirty="0">
                <a:latin typeface="BIZ UDPゴシック" panose="020B0400000000000000" pitchFamily="50" charset="-128"/>
                <a:ea typeface="BIZ UDPゴシック" panose="020B0400000000000000" pitchFamily="50" charset="-128"/>
              </a:rPr>
              <a:t>大切に使う</a:t>
            </a:r>
            <a:endParaRPr kumimoji="1" lang="en-US" altLang="ja-JP" sz="2800" b="1" dirty="0">
              <a:latin typeface="BIZ UDPゴシック" panose="020B0400000000000000" pitchFamily="50" charset="-128"/>
              <a:ea typeface="BIZ UDPゴシック" panose="020B0400000000000000" pitchFamily="50" charset="-128"/>
            </a:endParaRPr>
          </a:p>
          <a:p>
            <a:r>
              <a:rPr lang="ja-JP" altLang="en-US" sz="2800" b="1" dirty="0">
                <a:solidFill>
                  <a:schemeClr val="accent5">
                    <a:lumMod val="50000"/>
                  </a:schemeClr>
                </a:solidFill>
                <a:latin typeface="BIZ UDPゴシック" panose="020B0400000000000000" pitchFamily="50" charset="-128"/>
                <a:ea typeface="BIZ UDPゴシック" panose="020B0400000000000000" pitchFamily="50" charset="-128"/>
              </a:rPr>
              <a:t>どのような「フィルタリング」によって守られているかを徐々に知る（保護者とともに）</a:t>
            </a:r>
            <a:endParaRPr lang="en-US" altLang="ja-JP" sz="2800" b="1" dirty="0">
              <a:solidFill>
                <a:schemeClr val="accent5">
                  <a:lumMod val="50000"/>
                </a:schemeClr>
              </a:solidFill>
              <a:latin typeface="BIZ UDPゴシック" panose="020B0400000000000000" pitchFamily="50" charset="-128"/>
              <a:ea typeface="BIZ UDPゴシック" panose="020B0400000000000000" pitchFamily="50" charset="-128"/>
            </a:endParaRPr>
          </a:p>
          <a:p>
            <a:r>
              <a:rPr kumimoji="1" lang="ja-JP" altLang="en-US" sz="2800" b="1" dirty="0">
                <a:solidFill>
                  <a:schemeClr val="accent5">
                    <a:lumMod val="50000"/>
                  </a:schemeClr>
                </a:solidFill>
                <a:latin typeface="BIZ UDPゴシック" panose="020B0400000000000000" pitchFamily="50" charset="-128"/>
                <a:ea typeface="BIZ UDPゴシック" panose="020B0400000000000000" pitchFamily="50" charset="-128"/>
              </a:rPr>
              <a:t>決められた目的に沿って使う</a:t>
            </a:r>
            <a:endParaRPr kumimoji="1" lang="en-US" altLang="ja-JP" sz="2800" b="1" dirty="0">
              <a:solidFill>
                <a:schemeClr val="accent5">
                  <a:lumMod val="50000"/>
                </a:schemeClr>
              </a:solidFill>
              <a:latin typeface="BIZ UDPゴシック" panose="020B0400000000000000" pitchFamily="50" charset="-128"/>
              <a:ea typeface="BIZ UDPゴシック" panose="020B0400000000000000" pitchFamily="50" charset="-128"/>
            </a:endParaRPr>
          </a:p>
          <a:p>
            <a:r>
              <a:rPr lang="ja-JP" altLang="en-US" sz="2800" b="1" dirty="0">
                <a:latin typeface="BIZ UDPゴシック" panose="020B0400000000000000" pitchFamily="50" charset="-128"/>
                <a:ea typeface="BIZ UDPゴシック" panose="020B0400000000000000" pitchFamily="50" charset="-128"/>
              </a:rPr>
              <a:t>ネット利用の決まりを守る（場所等）</a:t>
            </a:r>
            <a:endParaRPr lang="en-US" altLang="ja-JP" sz="2800" b="1" dirty="0">
              <a:latin typeface="BIZ UDPゴシック" panose="020B0400000000000000" pitchFamily="50" charset="-128"/>
              <a:ea typeface="BIZ UDPゴシック" panose="020B0400000000000000" pitchFamily="50" charset="-128"/>
            </a:endParaRPr>
          </a:p>
          <a:p>
            <a:r>
              <a:rPr kumimoji="1" lang="ja-JP" altLang="en-US" sz="2800" b="1" dirty="0">
                <a:latin typeface="BIZ UDPゴシック" panose="020B0400000000000000" pitchFamily="50" charset="-128"/>
                <a:ea typeface="BIZ UDPゴシック" panose="020B0400000000000000" pitchFamily="50" charset="-128"/>
              </a:rPr>
              <a:t>著作権や肖像権を守る</a:t>
            </a:r>
            <a:endParaRPr kumimoji="1" lang="en-US" altLang="ja-JP" sz="2800" b="1" dirty="0">
              <a:latin typeface="BIZ UDPゴシック" panose="020B0400000000000000" pitchFamily="50" charset="-128"/>
              <a:ea typeface="BIZ UDPゴシック" panose="020B0400000000000000" pitchFamily="50" charset="-128"/>
            </a:endParaRPr>
          </a:p>
          <a:p>
            <a:r>
              <a:rPr lang="ja-JP" altLang="en-US" sz="2800" b="1" dirty="0">
                <a:latin typeface="BIZ UDPゴシック" panose="020B0400000000000000" pitchFamily="50" charset="-128"/>
                <a:ea typeface="BIZ UDPゴシック" panose="020B0400000000000000" pitchFamily="50" charset="-128"/>
              </a:rPr>
              <a:t>情報発信に責任をもつ</a:t>
            </a:r>
            <a:endParaRPr kumimoji="1" lang="en-US" altLang="ja-JP" sz="2800" b="1" dirty="0">
              <a:latin typeface="BIZ UDPゴシック" panose="020B0400000000000000" pitchFamily="50" charset="-128"/>
              <a:ea typeface="BIZ UDPゴシック" panose="020B0400000000000000" pitchFamily="50" charset="-128"/>
            </a:endParaRPr>
          </a:p>
          <a:p>
            <a:pPr lvl="1"/>
            <a:endParaRPr lang="en-US" altLang="ja-JP" sz="2800" b="1" dirty="0">
              <a:latin typeface="BIZ UDPゴシック" panose="020B0400000000000000" pitchFamily="50" charset="-128"/>
              <a:ea typeface="BIZ UDPゴシック" panose="020B0400000000000000" pitchFamily="50" charset="-128"/>
            </a:endParaRPr>
          </a:p>
          <a:p>
            <a:endParaRPr kumimoji="1" lang="ja-JP" altLang="en-US" sz="28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3934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4927" y="248649"/>
            <a:ext cx="11700400" cy="933001"/>
          </a:xfrm>
        </p:spPr>
        <p:txBody>
          <a:bodyPr/>
          <a:lstStyle/>
          <a:p>
            <a:r>
              <a:rPr lang="ja-JP" altLang="en-US" sz="4400" dirty="0"/>
              <a:t>「情報モラル教育」のポイント</a:t>
            </a:r>
            <a:endParaRPr kumimoji="1" lang="ja-JP" altLang="en-US" sz="4400" dirty="0"/>
          </a:p>
        </p:txBody>
      </p:sp>
      <p:grpSp>
        <p:nvGrpSpPr>
          <p:cNvPr id="13" name="グループ化 12">
            <a:extLst>
              <a:ext uri="{FF2B5EF4-FFF2-40B4-BE49-F238E27FC236}">
                <a16:creationId xmlns:a16="http://schemas.microsoft.com/office/drawing/2014/main" id="{2F21C2C8-9F4E-DCDB-3685-DB47F53FD07C}"/>
              </a:ext>
            </a:extLst>
          </p:cNvPr>
          <p:cNvGrpSpPr/>
          <p:nvPr/>
        </p:nvGrpSpPr>
        <p:grpSpPr>
          <a:xfrm>
            <a:off x="479376" y="1112806"/>
            <a:ext cx="10986932" cy="1523493"/>
            <a:chOff x="479376" y="1112806"/>
            <a:chExt cx="10986932" cy="1523493"/>
          </a:xfrm>
        </p:grpSpPr>
        <p:sp>
          <p:nvSpPr>
            <p:cNvPr id="4" name="テキスト ボックス 3">
              <a:extLst>
                <a:ext uri="{FF2B5EF4-FFF2-40B4-BE49-F238E27FC236}">
                  <a16:creationId xmlns:a16="http://schemas.microsoft.com/office/drawing/2014/main" id="{691AE3CD-5BCB-3A8C-C1FE-8CE9918DC6AD}"/>
                </a:ext>
              </a:extLst>
            </p:cNvPr>
            <p:cNvSpPr txBox="1"/>
            <p:nvPr/>
          </p:nvSpPr>
          <p:spPr>
            <a:xfrm>
              <a:off x="479376" y="1112806"/>
              <a:ext cx="8928992" cy="584775"/>
            </a:xfrm>
            <a:prstGeom prst="rect">
              <a:avLst/>
            </a:prstGeom>
            <a:noFill/>
          </p:spPr>
          <p:txBody>
            <a:bodyPr wrap="square" rtlCol="0">
              <a:spAutoFit/>
            </a:bodyPr>
            <a:lstStyle/>
            <a:p>
              <a:pPr marL="363538" indent="-363538">
                <a:buFont typeface="Arial" panose="020B0604020202020204" pitchFamily="34" charset="0"/>
                <a:buChar char="•"/>
              </a:pPr>
              <a:r>
                <a:rPr kumimoji="1" lang="ja-JP" altLang="en-US" sz="3200" dirty="0">
                  <a:latin typeface="+mj-ea"/>
                  <a:ea typeface="+mj-ea"/>
                </a:rPr>
                <a:t>「</a:t>
              </a:r>
              <a:r>
                <a:rPr kumimoji="1" lang="ja-JP" altLang="en-US" sz="3200" dirty="0">
                  <a:solidFill>
                    <a:srgbClr val="C00000"/>
                  </a:solidFill>
                  <a:latin typeface="+mj-ea"/>
                  <a:ea typeface="+mj-ea"/>
                </a:rPr>
                <a:t>正しい</a:t>
              </a:r>
              <a:r>
                <a:rPr kumimoji="1" lang="ja-JP" altLang="en-US" sz="3200" dirty="0">
                  <a:latin typeface="+mj-ea"/>
                  <a:ea typeface="+mj-ea"/>
                </a:rPr>
                <a:t>」判断・行動を訓練</a:t>
              </a:r>
            </a:p>
          </p:txBody>
        </p:sp>
        <p:sp>
          <p:nvSpPr>
            <p:cNvPr id="5" name="テキスト ボックス 4">
              <a:extLst>
                <a:ext uri="{FF2B5EF4-FFF2-40B4-BE49-F238E27FC236}">
                  <a16:creationId xmlns:a16="http://schemas.microsoft.com/office/drawing/2014/main" id="{57AD6E2E-7951-6150-A0C9-4217DF90D706}"/>
                </a:ext>
              </a:extLst>
            </p:cNvPr>
            <p:cNvSpPr txBox="1"/>
            <p:nvPr/>
          </p:nvSpPr>
          <p:spPr>
            <a:xfrm>
              <a:off x="911424" y="1620636"/>
              <a:ext cx="10554884" cy="1015663"/>
            </a:xfrm>
            <a:prstGeom prst="rect">
              <a:avLst/>
            </a:prstGeom>
            <a:noFill/>
          </p:spPr>
          <p:txBody>
            <a:bodyPr wrap="square" rtlCol="0">
              <a:spAutoFit/>
            </a:bodyPr>
            <a:lstStyle/>
            <a:p>
              <a:pPr marL="268288" indent="-268288">
                <a:buFont typeface="Arial" panose="020B0604020202020204" pitchFamily="34" charset="0"/>
                <a:buChar char="•"/>
              </a:pPr>
              <a:r>
                <a:rPr kumimoji="1" lang="ja-JP" altLang="en-US" sz="2000" dirty="0">
                  <a:latin typeface="BIZ UDPゴシック" panose="020B0400000000000000" pitchFamily="50" charset="-128"/>
                  <a:ea typeface="BIZ UDPゴシック" panose="020B0400000000000000" pitchFamily="50" charset="-128"/>
                </a:rPr>
                <a:t>「</a:t>
              </a:r>
              <a:r>
                <a:rPr kumimoji="1" lang="ja-JP" altLang="en-US" sz="2000" b="1" dirty="0">
                  <a:solidFill>
                    <a:srgbClr val="C00000"/>
                  </a:solidFill>
                  <a:latin typeface="BIZ UDPゴシック" panose="020B0400000000000000" pitchFamily="50" charset="-128"/>
                  <a:ea typeface="BIZ UDPゴシック" panose="020B0400000000000000" pitchFamily="50" charset="-128"/>
                </a:rPr>
                <a:t>～してはダメダメ</a:t>
              </a:r>
              <a:r>
                <a:rPr kumimoji="1" lang="ja-JP" altLang="en-US" sz="2000" dirty="0">
                  <a:latin typeface="BIZ UDPゴシック" panose="020B0400000000000000" pitchFamily="50" charset="-128"/>
                  <a:ea typeface="BIZ UDPゴシック" panose="020B0400000000000000" pitchFamily="50" charset="-128"/>
                </a:rPr>
                <a:t>」ではなく</a:t>
              </a:r>
              <a:r>
                <a:rPr kumimoji="1" lang="ja-JP" altLang="en-US" sz="2000" b="1" dirty="0">
                  <a:solidFill>
                    <a:srgbClr val="C00000"/>
                  </a:solidFill>
                  <a:latin typeface="BIZ UDPゴシック" panose="020B0400000000000000" pitchFamily="50" charset="-128"/>
                  <a:ea typeface="BIZ UDPゴシック" panose="020B0400000000000000" pitchFamily="50" charset="-128"/>
                </a:rPr>
                <a:t>「○○しましょう</a:t>
              </a:r>
              <a:r>
                <a:rPr kumimoji="1" lang="ja-JP" altLang="en-US" sz="2000" dirty="0">
                  <a:latin typeface="BIZ UDPゴシック" panose="020B0400000000000000" pitchFamily="50" charset="-128"/>
                  <a:ea typeface="BIZ UDPゴシック" panose="020B0400000000000000" pitchFamily="50" charset="-128"/>
                </a:rPr>
                <a:t>」</a:t>
              </a:r>
              <a:endParaRPr kumimoji="1" lang="en-US" altLang="ja-JP" sz="2000" dirty="0">
                <a:latin typeface="BIZ UDPゴシック" panose="020B0400000000000000" pitchFamily="50" charset="-128"/>
                <a:ea typeface="BIZ UDPゴシック" panose="020B0400000000000000" pitchFamily="50" charset="-128"/>
              </a:endParaRPr>
            </a:p>
            <a:p>
              <a:pPr marL="268288" indent="-268288">
                <a:buFont typeface="Arial" panose="020B0604020202020204" pitchFamily="34" charset="0"/>
                <a:buChar char="•"/>
                <a:tabLst>
                  <a:tab pos="268288" algn="l"/>
                </a:tabLst>
              </a:pPr>
              <a:r>
                <a:rPr lang="ja-JP" altLang="en-US" sz="2000" dirty="0">
                  <a:latin typeface="BIZ UDPゴシック" panose="020B0400000000000000" pitchFamily="50" charset="-128"/>
                  <a:ea typeface="BIZ UDPゴシック" panose="020B0400000000000000" pitchFamily="50" charset="-128"/>
                </a:rPr>
                <a:t>良い行動方法を定着させる判断の根拠となる、安全に活用するための法律やルールを理解</a:t>
              </a:r>
              <a:r>
                <a:rPr lang="en-US" altLang="ja-JP" sz="2000" dirty="0">
                  <a:latin typeface="BIZ UDPゴシック" panose="020B0400000000000000" pitchFamily="50" charset="-128"/>
                  <a:ea typeface="BIZ UDPゴシック" panose="020B0400000000000000" pitchFamily="50" charset="-128"/>
                </a:rPr>
                <a:t>(=</a:t>
              </a:r>
              <a:r>
                <a:rPr lang="ja-JP" altLang="en-US" sz="2000" dirty="0">
                  <a:solidFill>
                    <a:schemeClr val="accent5">
                      <a:lumMod val="50000"/>
                    </a:schemeClr>
                  </a:solidFill>
                  <a:latin typeface="BIZ UDPゴシック" panose="020B0400000000000000" pitchFamily="50" charset="-128"/>
                  <a:ea typeface="BIZ UDPゴシック" panose="020B0400000000000000" pitchFamily="50" charset="-128"/>
                </a:rPr>
                <a:t>公民</a:t>
              </a:r>
              <a:r>
                <a:rPr lang="ja-JP" altLang="en-US" sz="2000" dirty="0">
                  <a:latin typeface="BIZ UDPゴシック" panose="020B0400000000000000" pitchFamily="50" charset="-128"/>
                  <a:ea typeface="BIZ UDPゴシック" panose="020B0400000000000000" pitchFamily="50" charset="-128"/>
                </a:rPr>
                <a:t>的領域</a:t>
              </a:r>
              <a:r>
                <a:rPr lang="en-US" altLang="ja-JP" sz="2000" dirty="0">
                  <a:latin typeface="BIZ UDPゴシック" panose="020B0400000000000000" pitchFamily="50" charset="-128"/>
                  <a:ea typeface="BIZ UDPゴシック" panose="020B0400000000000000" pitchFamily="50" charset="-128"/>
                </a:rPr>
                <a:t>)</a:t>
              </a:r>
              <a:endParaRPr kumimoji="1" lang="ja-JP" altLang="en-US" sz="2000" dirty="0">
                <a:latin typeface="BIZ UDPゴシック" panose="020B0400000000000000" pitchFamily="50" charset="-128"/>
                <a:ea typeface="BIZ UDPゴシック" panose="020B0400000000000000" pitchFamily="50" charset="-128"/>
              </a:endParaRPr>
            </a:p>
          </p:txBody>
        </p:sp>
      </p:grpSp>
      <p:sp>
        <p:nvSpPr>
          <p:cNvPr id="6" name="テキスト ボックス 5">
            <a:extLst>
              <a:ext uri="{FF2B5EF4-FFF2-40B4-BE49-F238E27FC236}">
                <a16:creationId xmlns:a16="http://schemas.microsoft.com/office/drawing/2014/main" id="{9D6D9F3F-4AAF-0B75-4B8A-125B1890B92A}"/>
              </a:ext>
            </a:extLst>
          </p:cNvPr>
          <p:cNvSpPr txBox="1"/>
          <p:nvPr/>
        </p:nvSpPr>
        <p:spPr>
          <a:xfrm>
            <a:off x="479376" y="2851192"/>
            <a:ext cx="11161240" cy="584775"/>
          </a:xfrm>
          <a:prstGeom prst="rect">
            <a:avLst/>
          </a:prstGeom>
          <a:noFill/>
        </p:spPr>
        <p:txBody>
          <a:bodyPr wrap="square" rtlCol="0">
            <a:spAutoFit/>
          </a:bodyPr>
          <a:lstStyle/>
          <a:p>
            <a:pPr marL="363538" indent="-363538">
              <a:buFont typeface="Arial" panose="020B0604020202020204" pitchFamily="34" charset="0"/>
              <a:buChar char="•"/>
            </a:pPr>
            <a:r>
              <a:rPr kumimoji="1" lang="ja-JP" altLang="en-US" sz="3200" dirty="0">
                <a:latin typeface="+mj-ea"/>
                <a:ea typeface="+mj-ea"/>
              </a:rPr>
              <a:t>自ら考え判断するための、</a:t>
            </a:r>
            <a:r>
              <a:rPr kumimoji="1" lang="ja-JP" altLang="en-US" sz="3200" dirty="0">
                <a:solidFill>
                  <a:srgbClr val="C00000"/>
                </a:solidFill>
                <a:latin typeface="+mj-ea"/>
                <a:ea typeface="+mj-ea"/>
              </a:rPr>
              <a:t>根底となる</a:t>
            </a:r>
            <a:r>
              <a:rPr kumimoji="1" lang="ja-JP" altLang="en-US" sz="3200" dirty="0">
                <a:latin typeface="+mj-ea"/>
                <a:ea typeface="+mj-ea"/>
              </a:rPr>
              <a:t>考え方や態度を養う</a:t>
            </a:r>
          </a:p>
        </p:txBody>
      </p:sp>
      <p:grpSp>
        <p:nvGrpSpPr>
          <p:cNvPr id="12" name="グループ化 11">
            <a:extLst>
              <a:ext uri="{FF2B5EF4-FFF2-40B4-BE49-F238E27FC236}">
                <a16:creationId xmlns:a16="http://schemas.microsoft.com/office/drawing/2014/main" id="{6C0FD8E4-3A64-455A-F95F-75F491FDEF47}"/>
              </a:ext>
            </a:extLst>
          </p:cNvPr>
          <p:cNvGrpSpPr/>
          <p:nvPr/>
        </p:nvGrpSpPr>
        <p:grpSpPr>
          <a:xfrm>
            <a:off x="479375" y="3650860"/>
            <a:ext cx="11455951" cy="1484007"/>
            <a:chOff x="479375" y="3544379"/>
            <a:chExt cx="11455951" cy="1484007"/>
          </a:xfrm>
        </p:grpSpPr>
        <p:sp>
          <p:nvSpPr>
            <p:cNvPr id="7" name="テキスト ボックス 6">
              <a:extLst>
                <a:ext uri="{FF2B5EF4-FFF2-40B4-BE49-F238E27FC236}">
                  <a16:creationId xmlns:a16="http://schemas.microsoft.com/office/drawing/2014/main" id="{5E6D2E58-67E4-0DDB-B058-BA7A4EC17D1C}"/>
                </a:ext>
              </a:extLst>
            </p:cNvPr>
            <p:cNvSpPr txBox="1"/>
            <p:nvPr/>
          </p:nvSpPr>
          <p:spPr>
            <a:xfrm>
              <a:off x="479375" y="3544379"/>
              <a:ext cx="11455951" cy="1077218"/>
            </a:xfrm>
            <a:prstGeom prst="rect">
              <a:avLst/>
            </a:prstGeom>
            <a:noFill/>
          </p:spPr>
          <p:txBody>
            <a:bodyPr wrap="square" rtlCol="0">
              <a:spAutoFit/>
            </a:bodyPr>
            <a:lstStyle/>
            <a:p>
              <a:pPr marL="363538" indent="-363538">
                <a:buFont typeface="Arial" panose="020B0604020202020204" pitchFamily="34" charset="0"/>
                <a:buChar char="•"/>
              </a:pPr>
              <a:r>
                <a:rPr kumimoji="1" lang="ja-JP" altLang="en-US" sz="3200" dirty="0">
                  <a:latin typeface="+mj-ea"/>
                  <a:ea typeface="+mj-ea"/>
                </a:rPr>
                <a:t>情報通信技術の特性や有効性を正しく理解し、進展する技術や機能の変化へ適切</a:t>
              </a:r>
              <a:r>
                <a:rPr kumimoji="1" lang="ja-JP" altLang="en-US" sz="3200">
                  <a:latin typeface="+mj-ea"/>
                  <a:ea typeface="+mj-ea"/>
                </a:rPr>
                <a:t>に対応</a:t>
              </a:r>
              <a:endParaRPr kumimoji="1" lang="ja-JP" altLang="en-US" sz="3200" dirty="0">
                <a:latin typeface="+mj-ea"/>
                <a:ea typeface="+mj-ea"/>
              </a:endParaRPr>
            </a:p>
          </p:txBody>
        </p:sp>
        <p:sp>
          <p:nvSpPr>
            <p:cNvPr id="8" name="テキスト ボックス 7">
              <a:extLst>
                <a:ext uri="{FF2B5EF4-FFF2-40B4-BE49-F238E27FC236}">
                  <a16:creationId xmlns:a16="http://schemas.microsoft.com/office/drawing/2014/main" id="{2BE271FC-BE51-A3D7-FF36-755A20E2D3AB}"/>
                </a:ext>
              </a:extLst>
            </p:cNvPr>
            <p:cNvSpPr txBox="1"/>
            <p:nvPr/>
          </p:nvSpPr>
          <p:spPr>
            <a:xfrm>
              <a:off x="911424" y="4628276"/>
              <a:ext cx="10554884" cy="400110"/>
            </a:xfrm>
            <a:prstGeom prst="rect">
              <a:avLst/>
            </a:prstGeom>
            <a:noFill/>
          </p:spPr>
          <p:txBody>
            <a:bodyPr wrap="square" rtlCol="0">
              <a:spAutoFit/>
            </a:bodyPr>
            <a:lstStyle/>
            <a:p>
              <a:pPr marL="268288" indent="-268288">
                <a:buFont typeface="Arial" panose="020B0604020202020204" pitchFamily="34" charset="0"/>
                <a:buChar char="•"/>
              </a:pPr>
              <a:r>
                <a:rPr lang="ja-JP" altLang="en-US" sz="2000" dirty="0">
                  <a:latin typeface="BIZ UDPゴシック" panose="020B0400000000000000" pitchFamily="50" charset="-128"/>
                  <a:ea typeface="BIZ UDPゴシック" panose="020B0400000000000000" pitchFamily="50" charset="-128"/>
                </a:rPr>
                <a:t>情報の</a:t>
              </a:r>
              <a:r>
                <a:rPr lang="ja-JP" altLang="en-US" sz="2000" b="1" dirty="0">
                  <a:solidFill>
                    <a:srgbClr val="C00000"/>
                  </a:solidFill>
                  <a:latin typeface="BIZ UDPゴシック" panose="020B0400000000000000" pitchFamily="50" charset="-128"/>
                  <a:ea typeface="BIZ UDPゴシック" panose="020B0400000000000000" pitchFamily="50" charset="-128"/>
                </a:rPr>
                <a:t>消費者のみ</a:t>
              </a:r>
              <a:r>
                <a:rPr lang="ja-JP" altLang="en-US" sz="2000" dirty="0">
                  <a:latin typeface="BIZ UDPゴシック" panose="020B0400000000000000" pitchFamily="50" charset="-128"/>
                  <a:ea typeface="BIZ UDPゴシック" panose="020B0400000000000000" pitchFamily="50" charset="-128"/>
                </a:rPr>
                <a:t>でなく、</a:t>
              </a:r>
              <a:r>
                <a:rPr lang="ja-JP" altLang="en-US" sz="2000" b="1" dirty="0">
                  <a:solidFill>
                    <a:srgbClr val="C00000"/>
                  </a:solidFill>
                  <a:latin typeface="BIZ UDPゴシック" panose="020B0400000000000000" pitchFamily="50" charset="-128"/>
                  <a:ea typeface="BIZ UDPゴシック" panose="020B0400000000000000" pitchFamily="50" charset="-128"/>
                </a:rPr>
                <a:t>生産者・発信者</a:t>
              </a:r>
              <a:r>
                <a:rPr lang="ja-JP" altLang="en-US" sz="2000" dirty="0">
                  <a:latin typeface="BIZ UDPゴシック" panose="020B0400000000000000" pitchFamily="50" charset="-128"/>
                  <a:ea typeface="BIZ UDPゴシック" panose="020B0400000000000000" pitchFamily="50" charset="-128"/>
                </a:rPr>
                <a:t>として</a:t>
              </a:r>
              <a:endParaRPr kumimoji="1" lang="ja-JP" altLang="en-US" sz="2000" dirty="0">
                <a:latin typeface="BIZ UDPゴシック" panose="020B0400000000000000" pitchFamily="50" charset="-128"/>
                <a:ea typeface="BIZ UDPゴシック" panose="020B0400000000000000" pitchFamily="50" charset="-128"/>
              </a:endParaRPr>
            </a:p>
          </p:txBody>
        </p:sp>
      </p:grpSp>
      <p:sp>
        <p:nvSpPr>
          <p:cNvPr id="9" name="テキスト ボックス 8">
            <a:extLst>
              <a:ext uri="{FF2B5EF4-FFF2-40B4-BE49-F238E27FC236}">
                <a16:creationId xmlns:a16="http://schemas.microsoft.com/office/drawing/2014/main" id="{A83E941A-51A4-7321-9C01-F681F1D0535B}"/>
              </a:ext>
            </a:extLst>
          </p:cNvPr>
          <p:cNvSpPr txBox="1"/>
          <p:nvPr/>
        </p:nvSpPr>
        <p:spPr>
          <a:xfrm>
            <a:off x="479376" y="5349759"/>
            <a:ext cx="11161240" cy="1077218"/>
          </a:xfrm>
          <a:prstGeom prst="rect">
            <a:avLst/>
          </a:prstGeom>
          <a:noFill/>
        </p:spPr>
        <p:txBody>
          <a:bodyPr wrap="square" rtlCol="0">
            <a:spAutoFit/>
          </a:bodyPr>
          <a:lstStyle/>
          <a:p>
            <a:pPr marL="363538" indent="-363538">
              <a:buFont typeface="Arial" panose="020B0604020202020204" pitchFamily="34" charset="0"/>
              <a:buChar char="•"/>
            </a:pPr>
            <a:r>
              <a:rPr kumimoji="1" lang="ja-JP" altLang="en-US" sz="3200" dirty="0">
                <a:latin typeface="+mj-ea"/>
                <a:ea typeface="+mj-ea"/>
              </a:rPr>
              <a:t>学校だけでなく、保護者や地域、関係機関と連携して取り組む</a:t>
            </a:r>
            <a:r>
              <a:rPr kumimoji="1" lang="en-US" altLang="ja-JP" sz="3200" dirty="0">
                <a:latin typeface="+mj-ea"/>
                <a:ea typeface="+mj-ea"/>
              </a:rPr>
              <a:t>(</a:t>
            </a:r>
            <a:r>
              <a:rPr kumimoji="1" lang="ja-JP" altLang="en-US" sz="3200" dirty="0">
                <a:solidFill>
                  <a:schemeClr val="accent5">
                    <a:lumMod val="50000"/>
                  </a:schemeClr>
                </a:solidFill>
                <a:latin typeface="+mj-ea"/>
                <a:ea typeface="+mj-ea"/>
              </a:rPr>
              <a:t>ペアレンタルコントロール</a:t>
            </a:r>
            <a:r>
              <a:rPr kumimoji="1" lang="ja-JP" altLang="en-US" sz="3200" dirty="0">
                <a:latin typeface="+mj-ea"/>
                <a:ea typeface="+mj-ea"/>
              </a:rPr>
              <a:t>も含む</a:t>
            </a:r>
            <a:r>
              <a:rPr kumimoji="1" lang="en-US" altLang="ja-JP" sz="3200" dirty="0">
                <a:latin typeface="+mj-ea"/>
                <a:ea typeface="+mj-ea"/>
              </a:rPr>
              <a:t>)</a:t>
            </a:r>
            <a:endParaRPr kumimoji="1" lang="ja-JP" altLang="en-US" sz="3200" dirty="0">
              <a:latin typeface="+mj-ea"/>
              <a:ea typeface="+mj-ea"/>
            </a:endParaRPr>
          </a:p>
        </p:txBody>
      </p:sp>
    </p:spTree>
    <p:extLst>
      <p:ext uri="{BB962C8B-B14F-4D97-AF65-F5344CB8AC3E}">
        <p14:creationId xmlns:p14="http://schemas.microsoft.com/office/powerpoint/2010/main" val="14953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r>
              <a:rPr lang="ja-JP" altLang="en-US" sz="4800" dirty="0"/>
              <a:t>うまく進めるためには・・・</a:t>
            </a:r>
          </a:p>
        </p:txBody>
      </p:sp>
      <p:grpSp>
        <p:nvGrpSpPr>
          <p:cNvPr id="5" name="グループ化 4">
            <a:extLst>
              <a:ext uri="{FF2B5EF4-FFF2-40B4-BE49-F238E27FC236}">
                <a16:creationId xmlns:a16="http://schemas.microsoft.com/office/drawing/2014/main" id="{EE191E0D-DB94-602F-5C1F-2A8087F22A82}"/>
              </a:ext>
            </a:extLst>
          </p:cNvPr>
          <p:cNvGrpSpPr/>
          <p:nvPr/>
        </p:nvGrpSpPr>
        <p:grpSpPr>
          <a:xfrm>
            <a:off x="709128" y="1692234"/>
            <a:ext cx="10139400" cy="2213619"/>
            <a:chOff x="709128" y="1692234"/>
            <a:chExt cx="10139400" cy="2213619"/>
          </a:xfrm>
        </p:grpSpPr>
        <p:sp>
          <p:nvSpPr>
            <p:cNvPr id="2" name="テキスト ボックス 1">
              <a:extLst>
                <a:ext uri="{FF2B5EF4-FFF2-40B4-BE49-F238E27FC236}">
                  <a16:creationId xmlns:a16="http://schemas.microsoft.com/office/drawing/2014/main" id="{28A55987-A897-8D5F-8E4C-5570294BA1AD}"/>
                </a:ext>
              </a:extLst>
            </p:cNvPr>
            <p:cNvSpPr txBox="1"/>
            <p:nvPr/>
          </p:nvSpPr>
          <p:spPr>
            <a:xfrm>
              <a:off x="709128" y="1692234"/>
              <a:ext cx="8352928" cy="769441"/>
            </a:xfrm>
            <a:prstGeom prst="rect">
              <a:avLst/>
            </a:prstGeom>
            <a:noFill/>
          </p:spPr>
          <p:txBody>
            <a:bodyPr wrap="square" rtlCol="0">
              <a:spAutoFit/>
            </a:bodyPr>
            <a:lstStyle/>
            <a:p>
              <a:r>
                <a:rPr lang="ja-JP" altLang="en-US" sz="4400" dirty="0">
                  <a:solidFill>
                    <a:schemeClr val="tx2">
                      <a:lumMod val="75000"/>
                    </a:schemeClr>
                  </a:solidFill>
                  <a:latin typeface="+mj-ea"/>
                  <a:ea typeface="+mj-ea"/>
                </a:rPr>
                <a:t>学校全体でルールを守る</a:t>
              </a:r>
            </a:p>
          </p:txBody>
        </p:sp>
        <p:sp>
          <p:nvSpPr>
            <p:cNvPr id="3" name="テキスト ボックス 2">
              <a:extLst>
                <a:ext uri="{FF2B5EF4-FFF2-40B4-BE49-F238E27FC236}">
                  <a16:creationId xmlns:a16="http://schemas.microsoft.com/office/drawing/2014/main" id="{FD105F2F-9029-0497-A457-67FC4D76F5B8}"/>
                </a:ext>
              </a:extLst>
            </p:cNvPr>
            <p:cNvSpPr txBox="1"/>
            <p:nvPr/>
          </p:nvSpPr>
          <p:spPr>
            <a:xfrm>
              <a:off x="1055440" y="2461675"/>
              <a:ext cx="9793088" cy="1444178"/>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ja-JP" altLang="en-US" sz="3200" b="1" dirty="0">
                  <a:latin typeface="BIZ UDPゴシック" panose="020B0400000000000000" pitchFamily="50" charset="-128"/>
                  <a:ea typeface="BIZ UDPゴシック" panose="020B0400000000000000" pitchFamily="50" charset="-128"/>
                </a:rPr>
                <a:t>段階的に繰り返し行なうことで身につける</a:t>
              </a:r>
            </a:p>
            <a:p>
              <a:pPr marL="571500" indent="-571500">
                <a:lnSpc>
                  <a:spcPct val="150000"/>
                </a:lnSpc>
                <a:buFont typeface="Arial" panose="020B0604020202020204" pitchFamily="34" charset="0"/>
                <a:buChar char="•"/>
              </a:pPr>
              <a:r>
                <a:rPr lang="ja-JP" altLang="en-US" sz="3200" b="1" dirty="0">
                  <a:latin typeface="BIZ UDPゴシック" panose="020B0400000000000000" pitchFamily="50" charset="-128"/>
                  <a:ea typeface="BIZ UDPゴシック" panose="020B0400000000000000" pitchFamily="50" charset="-128"/>
                </a:rPr>
                <a:t>友だちや先生と注意しあえる環境を準備する</a:t>
              </a:r>
              <a:endParaRPr lang="en-US" altLang="ja-JP" sz="3200" b="1" dirty="0">
                <a:latin typeface="BIZ UDPゴシック" panose="020B0400000000000000" pitchFamily="50" charset="-128"/>
                <a:ea typeface="BIZ UDPゴシック" panose="020B0400000000000000" pitchFamily="50" charset="-128"/>
              </a:endParaRPr>
            </a:p>
          </p:txBody>
        </p:sp>
      </p:grpSp>
      <p:sp>
        <p:nvSpPr>
          <p:cNvPr id="4" name="テキスト ボックス 3">
            <a:extLst>
              <a:ext uri="{FF2B5EF4-FFF2-40B4-BE49-F238E27FC236}">
                <a16:creationId xmlns:a16="http://schemas.microsoft.com/office/drawing/2014/main" id="{014B85D7-04FD-53B4-C80C-A5AA0684CB45}"/>
              </a:ext>
            </a:extLst>
          </p:cNvPr>
          <p:cNvSpPr txBox="1"/>
          <p:nvPr/>
        </p:nvSpPr>
        <p:spPr>
          <a:xfrm>
            <a:off x="709128" y="4489645"/>
            <a:ext cx="8352928" cy="769441"/>
          </a:xfrm>
          <a:prstGeom prst="rect">
            <a:avLst/>
          </a:prstGeom>
          <a:noFill/>
        </p:spPr>
        <p:txBody>
          <a:bodyPr wrap="square" rtlCol="0">
            <a:spAutoFit/>
          </a:bodyPr>
          <a:lstStyle/>
          <a:p>
            <a:r>
              <a:rPr lang="ja-JP" altLang="en-US" sz="4400" dirty="0">
                <a:solidFill>
                  <a:schemeClr val="tx2">
                    <a:lumMod val="75000"/>
                  </a:schemeClr>
                </a:solidFill>
                <a:latin typeface="+mj-ea"/>
                <a:ea typeface="+mj-ea"/>
              </a:rPr>
              <a:t>家庭や社会の中でも実行する</a:t>
            </a:r>
          </a:p>
        </p:txBody>
      </p:sp>
    </p:spTree>
    <p:extLst>
      <p:ext uri="{BB962C8B-B14F-4D97-AF65-F5344CB8AC3E}">
        <p14:creationId xmlns:p14="http://schemas.microsoft.com/office/powerpoint/2010/main" val="29606366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15041C7E-83C0-A910-A44B-2046EAE02086}"/>
              </a:ext>
            </a:extLst>
          </p:cNvPr>
          <p:cNvSpPr txBox="1"/>
          <p:nvPr/>
        </p:nvSpPr>
        <p:spPr>
          <a:xfrm>
            <a:off x="2207568" y="1484784"/>
            <a:ext cx="7920880" cy="1100109"/>
          </a:xfrm>
          <a:prstGeom prst="rect">
            <a:avLst/>
          </a:prstGeom>
          <a:noFill/>
        </p:spPr>
        <p:txBody>
          <a:bodyPr wrap="square" rtlCol="0">
            <a:spAutoFit/>
          </a:bodyPr>
          <a:lstStyle/>
          <a:p>
            <a:pPr marL="268288" indent="-268288">
              <a:lnSpc>
                <a:spcPct val="150000"/>
              </a:lnSpc>
              <a:buFont typeface="Arial" panose="020B0604020202020204" pitchFamily="34" charset="0"/>
              <a:buChar char="•"/>
            </a:pPr>
            <a:r>
              <a:rPr kumimoji="1" lang="ja-JP" altLang="en-US" sz="4800" dirty="0">
                <a:solidFill>
                  <a:schemeClr val="tx2">
                    <a:lumMod val="75000"/>
                  </a:schemeClr>
                </a:solidFill>
                <a:latin typeface="+mj-ea"/>
                <a:ea typeface="+mj-ea"/>
              </a:rPr>
              <a:t>情報活用の実践力</a:t>
            </a:r>
          </a:p>
        </p:txBody>
      </p:sp>
      <p:sp>
        <p:nvSpPr>
          <p:cNvPr id="2" name="タイトル 1"/>
          <p:cNvSpPr>
            <a:spLocks noGrp="1"/>
          </p:cNvSpPr>
          <p:nvPr>
            <p:ph type="title"/>
          </p:nvPr>
        </p:nvSpPr>
        <p:spPr/>
        <p:txBody>
          <a:bodyPr/>
          <a:lstStyle/>
          <a:p>
            <a:r>
              <a:rPr kumimoji="1" lang="ja-JP" altLang="en-US" sz="4400" dirty="0"/>
              <a:t>情報モラル教育</a:t>
            </a:r>
            <a:r>
              <a:rPr lang="ja-JP" altLang="en-US" sz="4400" dirty="0"/>
              <a:t>のねらいと情報教育</a:t>
            </a:r>
            <a:endParaRPr kumimoji="1" lang="ja-JP" altLang="en-US" sz="4400" dirty="0"/>
          </a:p>
        </p:txBody>
      </p:sp>
      <p:sp>
        <p:nvSpPr>
          <p:cNvPr id="25" name="テキスト ボックス 24">
            <a:extLst>
              <a:ext uri="{FF2B5EF4-FFF2-40B4-BE49-F238E27FC236}">
                <a16:creationId xmlns:a16="http://schemas.microsoft.com/office/drawing/2014/main" id="{0F7094E1-9702-F6C1-78DE-C07120EBD45D}"/>
              </a:ext>
            </a:extLst>
          </p:cNvPr>
          <p:cNvSpPr txBox="1"/>
          <p:nvPr/>
        </p:nvSpPr>
        <p:spPr>
          <a:xfrm>
            <a:off x="2207568" y="4437112"/>
            <a:ext cx="7920880" cy="1100109"/>
          </a:xfrm>
          <a:prstGeom prst="rect">
            <a:avLst/>
          </a:prstGeom>
          <a:noFill/>
        </p:spPr>
        <p:txBody>
          <a:bodyPr wrap="square" rtlCol="0">
            <a:spAutoFit/>
          </a:bodyPr>
          <a:lstStyle/>
          <a:p>
            <a:pPr marL="268288" indent="-268288">
              <a:lnSpc>
                <a:spcPct val="150000"/>
              </a:lnSpc>
              <a:buFont typeface="Arial" panose="020B0604020202020204" pitchFamily="34" charset="0"/>
              <a:buChar char="•"/>
            </a:pPr>
            <a:r>
              <a:rPr lang="ja-JP" altLang="en-US" sz="4800" dirty="0">
                <a:solidFill>
                  <a:schemeClr val="tx2">
                    <a:lumMod val="75000"/>
                  </a:schemeClr>
                </a:solidFill>
                <a:latin typeface="+mj-ea"/>
                <a:ea typeface="+mj-ea"/>
              </a:rPr>
              <a:t>情報社会に参画する態度</a:t>
            </a:r>
            <a:endParaRPr kumimoji="1" lang="ja-JP" altLang="en-US" sz="4800" dirty="0">
              <a:solidFill>
                <a:schemeClr val="tx2">
                  <a:lumMod val="75000"/>
                </a:schemeClr>
              </a:solidFill>
              <a:latin typeface="+mj-ea"/>
              <a:ea typeface="+mj-ea"/>
            </a:endParaRPr>
          </a:p>
        </p:txBody>
      </p:sp>
      <p:sp>
        <p:nvSpPr>
          <p:cNvPr id="26" name="テキスト ボックス 25">
            <a:extLst>
              <a:ext uri="{FF2B5EF4-FFF2-40B4-BE49-F238E27FC236}">
                <a16:creationId xmlns:a16="http://schemas.microsoft.com/office/drawing/2014/main" id="{6CE71E8C-F2BF-7233-80DB-68FE6857BF5F}"/>
              </a:ext>
            </a:extLst>
          </p:cNvPr>
          <p:cNvSpPr txBox="1"/>
          <p:nvPr/>
        </p:nvSpPr>
        <p:spPr>
          <a:xfrm>
            <a:off x="2207568" y="2960948"/>
            <a:ext cx="7920880" cy="1100109"/>
          </a:xfrm>
          <a:prstGeom prst="rect">
            <a:avLst/>
          </a:prstGeom>
          <a:noFill/>
        </p:spPr>
        <p:txBody>
          <a:bodyPr wrap="square" rtlCol="0">
            <a:spAutoFit/>
          </a:bodyPr>
          <a:lstStyle/>
          <a:p>
            <a:pPr marL="268288" indent="-268288">
              <a:lnSpc>
                <a:spcPct val="150000"/>
              </a:lnSpc>
              <a:buFont typeface="Arial" panose="020B0604020202020204" pitchFamily="34" charset="0"/>
              <a:buChar char="•"/>
            </a:pPr>
            <a:r>
              <a:rPr kumimoji="1" lang="ja-JP" altLang="en-US" sz="4800" dirty="0">
                <a:solidFill>
                  <a:schemeClr val="tx2">
                    <a:lumMod val="75000"/>
                  </a:schemeClr>
                </a:solidFill>
                <a:latin typeface="+mj-ea"/>
                <a:ea typeface="+mj-ea"/>
              </a:rPr>
              <a:t>情報の科学的な理解</a:t>
            </a:r>
          </a:p>
        </p:txBody>
      </p:sp>
    </p:spTree>
    <p:extLst>
      <p:ext uri="{BB962C8B-B14F-4D97-AF65-F5344CB8AC3E}">
        <p14:creationId xmlns:p14="http://schemas.microsoft.com/office/powerpoint/2010/main" val="206217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400" dirty="0"/>
              <a:t>情報モラル教育</a:t>
            </a:r>
            <a:r>
              <a:rPr lang="ja-JP" altLang="en-US" sz="4400" dirty="0"/>
              <a:t>のねらいと情報教育</a:t>
            </a:r>
            <a:endParaRPr kumimoji="1" lang="ja-JP" altLang="en-US" sz="4400" dirty="0"/>
          </a:p>
        </p:txBody>
      </p:sp>
      <p:sp>
        <p:nvSpPr>
          <p:cNvPr id="4" name="下矢印 3"/>
          <p:cNvSpPr/>
          <p:nvPr/>
        </p:nvSpPr>
        <p:spPr>
          <a:xfrm>
            <a:off x="5365047" y="4136223"/>
            <a:ext cx="1440160" cy="728933"/>
          </a:xfrm>
          <a:prstGeom prst="down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2" name="グループ化 21">
            <a:extLst>
              <a:ext uri="{FF2B5EF4-FFF2-40B4-BE49-F238E27FC236}">
                <a16:creationId xmlns:a16="http://schemas.microsoft.com/office/drawing/2014/main" id="{B6C22213-7F15-4205-C4DC-B8BC64F17F73}"/>
              </a:ext>
            </a:extLst>
          </p:cNvPr>
          <p:cNvGrpSpPr/>
          <p:nvPr/>
        </p:nvGrpSpPr>
        <p:grpSpPr>
          <a:xfrm>
            <a:off x="695400" y="1180818"/>
            <a:ext cx="10657184" cy="1077218"/>
            <a:chOff x="695400" y="1180818"/>
            <a:chExt cx="10657184" cy="1077218"/>
          </a:xfrm>
        </p:grpSpPr>
        <p:sp>
          <p:nvSpPr>
            <p:cNvPr id="6" name="テキスト ボックス 5">
              <a:extLst>
                <a:ext uri="{FF2B5EF4-FFF2-40B4-BE49-F238E27FC236}">
                  <a16:creationId xmlns:a16="http://schemas.microsoft.com/office/drawing/2014/main" id="{15041C7E-83C0-A910-A44B-2046EAE02086}"/>
                </a:ext>
              </a:extLst>
            </p:cNvPr>
            <p:cNvSpPr txBox="1"/>
            <p:nvPr/>
          </p:nvSpPr>
          <p:spPr>
            <a:xfrm>
              <a:off x="695400" y="1180818"/>
              <a:ext cx="10657184" cy="1077218"/>
            </a:xfrm>
            <a:prstGeom prst="rect">
              <a:avLst/>
            </a:prstGeom>
            <a:noFill/>
          </p:spPr>
          <p:txBody>
            <a:bodyPr wrap="square" rtlCol="0">
              <a:spAutoFit/>
            </a:bodyPr>
            <a:lstStyle/>
            <a:p>
              <a:pPr marL="268288" indent="-268288">
                <a:buFont typeface="Arial" panose="020B0604020202020204" pitchFamily="34" charset="0"/>
                <a:buChar char="•"/>
              </a:pPr>
              <a:r>
                <a:rPr kumimoji="1" lang="ja-JP" altLang="en-US" sz="3200" dirty="0">
                  <a:solidFill>
                    <a:schemeClr val="tx2">
                      <a:lumMod val="75000"/>
                    </a:schemeClr>
                  </a:solidFill>
                  <a:latin typeface="+mj-ea"/>
                  <a:ea typeface="+mj-ea"/>
                </a:rPr>
                <a:t>情報社会やネットワークの特性の理解と、その一側面である影の部分の理解</a:t>
              </a:r>
            </a:p>
          </p:txBody>
        </p:sp>
        <p:grpSp>
          <p:nvGrpSpPr>
            <p:cNvPr id="11" name="グループ化 10">
              <a:extLst>
                <a:ext uri="{FF2B5EF4-FFF2-40B4-BE49-F238E27FC236}">
                  <a16:creationId xmlns:a16="http://schemas.microsoft.com/office/drawing/2014/main" id="{9E4AE809-D430-6025-FE63-4D4429AA1443}"/>
                </a:ext>
              </a:extLst>
            </p:cNvPr>
            <p:cNvGrpSpPr/>
            <p:nvPr/>
          </p:nvGrpSpPr>
          <p:grpSpPr>
            <a:xfrm>
              <a:off x="4907868" y="1662644"/>
              <a:ext cx="3780420" cy="471678"/>
              <a:chOff x="5339916" y="1662644"/>
              <a:chExt cx="3780420" cy="471678"/>
            </a:xfrm>
          </p:grpSpPr>
          <p:sp>
            <p:nvSpPr>
              <p:cNvPr id="7" name="テキスト ボックス 6">
                <a:extLst>
                  <a:ext uri="{FF2B5EF4-FFF2-40B4-BE49-F238E27FC236}">
                    <a16:creationId xmlns:a16="http://schemas.microsoft.com/office/drawing/2014/main" id="{B4E4189D-3135-144C-06A6-7FF1631F534D}"/>
                  </a:ext>
                </a:extLst>
              </p:cNvPr>
              <p:cNvSpPr txBox="1"/>
              <p:nvPr/>
            </p:nvSpPr>
            <p:spPr>
              <a:xfrm>
                <a:off x="5663952" y="1662644"/>
                <a:ext cx="3456384" cy="461665"/>
              </a:xfrm>
              <a:prstGeom prst="rect">
                <a:avLst/>
              </a:prstGeom>
              <a:noFill/>
            </p:spPr>
            <p:txBody>
              <a:bodyPr wrap="square" rtlCol="0">
                <a:spAutoFit/>
              </a:bodyPr>
              <a:lstStyle/>
              <a:p>
                <a:r>
                  <a:rPr kumimoji="1" lang="ja-JP" altLang="en-US" sz="2400" b="1" dirty="0">
                    <a:solidFill>
                      <a:srgbClr val="C00000"/>
                    </a:solidFill>
                    <a:latin typeface="BIZ UDPゴシック" panose="020B0400000000000000" pitchFamily="50" charset="-128"/>
                    <a:ea typeface="BIZ UDPゴシック" panose="020B0400000000000000" pitchFamily="50" charset="-128"/>
                  </a:rPr>
                  <a:t>情報の科学的な理解</a:t>
                </a:r>
              </a:p>
            </p:txBody>
          </p:sp>
          <p:sp>
            <p:nvSpPr>
              <p:cNvPr id="8" name="矢印: 右 7">
                <a:extLst>
                  <a:ext uri="{FF2B5EF4-FFF2-40B4-BE49-F238E27FC236}">
                    <a16:creationId xmlns:a16="http://schemas.microsoft.com/office/drawing/2014/main" id="{4AD8C277-6E9A-D864-B88D-AAAAFA795299}"/>
                  </a:ext>
                </a:extLst>
              </p:cNvPr>
              <p:cNvSpPr/>
              <p:nvPr/>
            </p:nvSpPr>
            <p:spPr>
              <a:xfrm rot="10800000">
                <a:off x="5339916" y="1822440"/>
                <a:ext cx="297796" cy="311882"/>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nvGrpSpPr>
          <p:cNvPr id="24" name="グループ化 23">
            <a:extLst>
              <a:ext uri="{FF2B5EF4-FFF2-40B4-BE49-F238E27FC236}">
                <a16:creationId xmlns:a16="http://schemas.microsoft.com/office/drawing/2014/main" id="{25500C03-197F-79EA-1ACA-540775414745}"/>
              </a:ext>
            </a:extLst>
          </p:cNvPr>
          <p:cNvGrpSpPr/>
          <p:nvPr/>
        </p:nvGrpSpPr>
        <p:grpSpPr>
          <a:xfrm>
            <a:off x="234927" y="4980789"/>
            <a:ext cx="11700400" cy="1688571"/>
            <a:chOff x="234927" y="4980789"/>
            <a:chExt cx="11700400" cy="1688571"/>
          </a:xfrm>
        </p:grpSpPr>
        <p:sp>
          <p:nvSpPr>
            <p:cNvPr id="16" name="正方形/長方形 15">
              <a:extLst>
                <a:ext uri="{FF2B5EF4-FFF2-40B4-BE49-F238E27FC236}">
                  <a16:creationId xmlns:a16="http://schemas.microsoft.com/office/drawing/2014/main" id="{806DA7D2-55DC-F2F2-B6D8-8B0C1FE1CC34}"/>
                </a:ext>
              </a:extLst>
            </p:cNvPr>
            <p:cNvSpPr/>
            <p:nvPr/>
          </p:nvSpPr>
          <p:spPr>
            <a:xfrm>
              <a:off x="234927" y="4980789"/>
              <a:ext cx="11700400" cy="1688571"/>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50989407-29F4-BB36-CCC0-FBB5B8997597}"/>
                </a:ext>
              </a:extLst>
            </p:cNvPr>
            <p:cNvSpPr txBox="1"/>
            <p:nvPr/>
          </p:nvSpPr>
          <p:spPr>
            <a:xfrm>
              <a:off x="983432" y="5081977"/>
              <a:ext cx="10081120" cy="1077218"/>
            </a:xfrm>
            <a:prstGeom prst="rect">
              <a:avLst/>
            </a:prstGeom>
            <a:noFill/>
          </p:spPr>
          <p:txBody>
            <a:bodyPr wrap="square" rtlCol="0">
              <a:spAutoFit/>
            </a:bodyPr>
            <a:lstStyle/>
            <a:p>
              <a:pPr algn="ctr"/>
              <a:r>
                <a:rPr kumimoji="1" lang="ja-JP" altLang="en-US" sz="3200" b="1" dirty="0">
                  <a:solidFill>
                    <a:schemeClr val="bg1"/>
                  </a:solidFill>
                  <a:latin typeface="BIZ UDPゴシック" panose="020B0400000000000000" pitchFamily="50" charset="-128"/>
                  <a:ea typeface="BIZ UDPゴシック" panose="020B0400000000000000" pitchFamily="50" charset="-128"/>
                </a:rPr>
                <a:t>情報社会への積極的な参加と、</a:t>
              </a:r>
              <a:endParaRPr kumimoji="1" lang="en-US" altLang="ja-JP" sz="32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3200" b="1" dirty="0">
                  <a:solidFill>
                    <a:schemeClr val="bg1"/>
                  </a:solidFill>
                  <a:latin typeface="BIZ UDPゴシック" panose="020B0400000000000000" pitchFamily="50" charset="-128"/>
                  <a:ea typeface="BIZ UDPゴシック" panose="020B0400000000000000" pitchFamily="50" charset="-128"/>
                </a:rPr>
                <a:t>より良い社会にしようとする意欲的な態度の育成</a:t>
              </a:r>
            </a:p>
          </p:txBody>
        </p:sp>
        <p:grpSp>
          <p:nvGrpSpPr>
            <p:cNvPr id="19" name="グループ化 18">
              <a:extLst>
                <a:ext uri="{FF2B5EF4-FFF2-40B4-BE49-F238E27FC236}">
                  <a16:creationId xmlns:a16="http://schemas.microsoft.com/office/drawing/2014/main" id="{1788A4ED-1DF3-8756-3C1E-503F0E69A74D}"/>
                </a:ext>
              </a:extLst>
            </p:cNvPr>
            <p:cNvGrpSpPr/>
            <p:nvPr/>
          </p:nvGrpSpPr>
          <p:grpSpPr>
            <a:xfrm>
              <a:off x="4151966" y="6095876"/>
              <a:ext cx="3960258" cy="461665"/>
              <a:chOff x="5406408" y="1662644"/>
              <a:chExt cx="3960258" cy="461665"/>
            </a:xfrm>
          </p:grpSpPr>
          <p:sp>
            <p:nvSpPr>
              <p:cNvPr id="20" name="テキスト ボックス 19">
                <a:extLst>
                  <a:ext uri="{FF2B5EF4-FFF2-40B4-BE49-F238E27FC236}">
                    <a16:creationId xmlns:a16="http://schemas.microsoft.com/office/drawing/2014/main" id="{7040377F-0A34-FD92-35FE-3724F21FBEFF}"/>
                  </a:ext>
                </a:extLst>
              </p:cNvPr>
              <p:cNvSpPr txBox="1"/>
              <p:nvPr/>
            </p:nvSpPr>
            <p:spPr>
              <a:xfrm>
                <a:off x="5663952" y="1662644"/>
                <a:ext cx="3702714" cy="461665"/>
              </a:xfrm>
              <a:prstGeom prst="rect">
                <a:avLst/>
              </a:prstGeom>
              <a:noFill/>
            </p:spPr>
            <p:txBody>
              <a:bodyPr wrap="square" rtlCol="0">
                <a:spAutoFit/>
              </a:bodyPr>
              <a:lstStyle/>
              <a:p>
                <a:r>
                  <a:rPr kumimoji="1" lang="ja-JP" altLang="en-US" sz="2400" dirty="0">
                    <a:solidFill>
                      <a:srgbClr val="FFFF00"/>
                    </a:solidFill>
                    <a:latin typeface="BIZ UDPゴシック" panose="020B0400000000000000" pitchFamily="50" charset="-128"/>
                    <a:ea typeface="BIZ UDPゴシック" panose="020B0400000000000000" pitchFamily="50" charset="-128"/>
                  </a:rPr>
                  <a:t>情報社会に参画する態度</a:t>
                </a:r>
              </a:p>
            </p:txBody>
          </p:sp>
          <p:sp>
            <p:nvSpPr>
              <p:cNvPr id="21" name="矢印: 右 20">
                <a:extLst>
                  <a:ext uri="{FF2B5EF4-FFF2-40B4-BE49-F238E27FC236}">
                    <a16:creationId xmlns:a16="http://schemas.microsoft.com/office/drawing/2014/main" id="{13818C35-0959-3307-2C9B-6167B0ECE788}"/>
                  </a:ext>
                </a:extLst>
              </p:cNvPr>
              <p:cNvSpPr/>
              <p:nvPr/>
            </p:nvSpPr>
            <p:spPr>
              <a:xfrm rot="16200000">
                <a:off x="5410605" y="1749143"/>
                <a:ext cx="280272" cy="288666"/>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6" name="グループ化 25">
            <a:extLst>
              <a:ext uri="{FF2B5EF4-FFF2-40B4-BE49-F238E27FC236}">
                <a16:creationId xmlns:a16="http://schemas.microsoft.com/office/drawing/2014/main" id="{C2C76421-C05F-9B1E-72F1-0D25969CF1C3}"/>
              </a:ext>
            </a:extLst>
          </p:cNvPr>
          <p:cNvGrpSpPr/>
          <p:nvPr/>
        </p:nvGrpSpPr>
        <p:grpSpPr>
          <a:xfrm>
            <a:off x="680338" y="2346258"/>
            <a:ext cx="10657184" cy="1569660"/>
            <a:chOff x="680338" y="2346258"/>
            <a:chExt cx="10657184" cy="1569660"/>
          </a:xfrm>
        </p:grpSpPr>
        <p:sp>
          <p:nvSpPr>
            <p:cNvPr id="9" name="テキスト ボックス 8">
              <a:extLst>
                <a:ext uri="{FF2B5EF4-FFF2-40B4-BE49-F238E27FC236}">
                  <a16:creationId xmlns:a16="http://schemas.microsoft.com/office/drawing/2014/main" id="{E097DC4D-AF56-ABDA-209D-784193E53BF0}"/>
                </a:ext>
              </a:extLst>
            </p:cNvPr>
            <p:cNvSpPr txBox="1"/>
            <p:nvPr/>
          </p:nvSpPr>
          <p:spPr>
            <a:xfrm>
              <a:off x="680338" y="2346258"/>
              <a:ext cx="10657184" cy="1569660"/>
            </a:xfrm>
            <a:prstGeom prst="rect">
              <a:avLst/>
            </a:prstGeom>
            <a:noFill/>
          </p:spPr>
          <p:txBody>
            <a:bodyPr wrap="square" rtlCol="0">
              <a:spAutoFit/>
            </a:bodyPr>
            <a:lstStyle/>
            <a:p>
              <a:pPr marL="268288" indent="-268288">
                <a:buFont typeface="Arial" panose="020B0604020202020204" pitchFamily="34" charset="0"/>
                <a:buChar char="•"/>
              </a:pPr>
              <a:r>
                <a:rPr kumimoji="1" lang="ja-JP" altLang="en-US" sz="3200" dirty="0">
                  <a:solidFill>
                    <a:schemeClr val="tx2">
                      <a:lumMod val="75000"/>
                    </a:schemeClr>
                  </a:solidFill>
                  <a:latin typeface="+mj-ea"/>
                  <a:ea typeface="+mj-ea"/>
                </a:rPr>
                <a:t>より良いコミュニケーションや、人と人との関係づくりのための、適切な情報手段の活用、</a:t>
              </a:r>
              <a:r>
                <a:rPr lang="ja-JP" altLang="en-US" sz="3200" dirty="0">
                  <a:solidFill>
                    <a:schemeClr val="tx2">
                      <a:lumMod val="75000"/>
                    </a:schemeClr>
                  </a:solidFill>
                  <a:latin typeface="+mj-ea"/>
                </a:rPr>
                <a:t>変化する情報手段に対する判断力や心構えの育成</a:t>
              </a:r>
            </a:p>
          </p:txBody>
        </p:sp>
        <p:grpSp>
          <p:nvGrpSpPr>
            <p:cNvPr id="13" name="グループ化 12">
              <a:extLst>
                <a:ext uri="{FF2B5EF4-FFF2-40B4-BE49-F238E27FC236}">
                  <a16:creationId xmlns:a16="http://schemas.microsoft.com/office/drawing/2014/main" id="{D59FA0F9-8A45-8B9D-4E3C-01BBEF5A21F3}"/>
                </a:ext>
              </a:extLst>
            </p:cNvPr>
            <p:cNvGrpSpPr/>
            <p:nvPr/>
          </p:nvGrpSpPr>
          <p:grpSpPr>
            <a:xfrm>
              <a:off x="6604253" y="3400155"/>
              <a:ext cx="3709731" cy="461665"/>
              <a:chOff x="5410605" y="1662644"/>
              <a:chExt cx="3709731" cy="461665"/>
            </a:xfrm>
          </p:grpSpPr>
          <p:sp>
            <p:nvSpPr>
              <p:cNvPr id="15" name="矢印: 右 14">
                <a:extLst>
                  <a:ext uri="{FF2B5EF4-FFF2-40B4-BE49-F238E27FC236}">
                    <a16:creationId xmlns:a16="http://schemas.microsoft.com/office/drawing/2014/main" id="{E784A475-4091-97A0-F467-0EA09B0379CC}"/>
                  </a:ext>
                </a:extLst>
              </p:cNvPr>
              <p:cNvSpPr/>
              <p:nvPr/>
            </p:nvSpPr>
            <p:spPr>
              <a:xfrm rot="10800000">
                <a:off x="5410605" y="1749143"/>
                <a:ext cx="280272" cy="288666"/>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8C34675F-AE7D-3759-35BF-4750B038A107}"/>
                  </a:ext>
                </a:extLst>
              </p:cNvPr>
              <p:cNvSpPr txBox="1"/>
              <p:nvPr/>
            </p:nvSpPr>
            <p:spPr>
              <a:xfrm>
                <a:off x="5663952" y="1662644"/>
                <a:ext cx="3456384" cy="461665"/>
              </a:xfrm>
              <a:prstGeom prst="rect">
                <a:avLst/>
              </a:prstGeom>
              <a:noFill/>
            </p:spPr>
            <p:txBody>
              <a:bodyPr wrap="square" rtlCol="0">
                <a:spAutoFit/>
              </a:bodyPr>
              <a:lstStyle/>
              <a:p>
                <a:r>
                  <a:rPr kumimoji="1" lang="ja-JP" altLang="en-US" sz="2400" b="1" dirty="0">
                    <a:solidFill>
                      <a:srgbClr val="C00000"/>
                    </a:solidFill>
                    <a:latin typeface="BIZ UDPゴシック" panose="020B0400000000000000" pitchFamily="50" charset="-128"/>
                    <a:ea typeface="BIZ UDPゴシック" panose="020B0400000000000000" pitchFamily="50" charset="-128"/>
                  </a:rPr>
                  <a:t>情報活用の実践力</a:t>
                </a:r>
              </a:p>
            </p:txBody>
          </p:sp>
        </p:grpSp>
      </p:grpSp>
    </p:spTree>
    <p:extLst>
      <p:ext uri="{BB962C8B-B14F-4D97-AF65-F5344CB8AC3E}">
        <p14:creationId xmlns:p14="http://schemas.microsoft.com/office/powerpoint/2010/main" val="377998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7876" y="248650"/>
            <a:ext cx="8775300" cy="584775"/>
          </a:xfrm>
        </p:spPr>
        <p:txBody>
          <a:bodyPr/>
          <a:lstStyle/>
          <a:p>
            <a:r>
              <a:rPr lang="ja-JP" altLang="en-US" sz="2800" dirty="0"/>
              <a:t>情報モラル教育とは？</a:t>
            </a:r>
          </a:p>
        </p:txBody>
      </p:sp>
      <p:sp>
        <p:nvSpPr>
          <p:cNvPr id="8" name="テキスト ボックス 7">
            <a:extLst>
              <a:ext uri="{FF2B5EF4-FFF2-40B4-BE49-F238E27FC236}">
                <a16:creationId xmlns:a16="http://schemas.microsoft.com/office/drawing/2014/main" id="{F29F6671-AC41-52F5-044C-EAA7B1F9B966}"/>
              </a:ext>
            </a:extLst>
          </p:cNvPr>
          <p:cNvSpPr txBox="1"/>
          <p:nvPr/>
        </p:nvSpPr>
        <p:spPr>
          <a:xfrm>
            <a:off x="407369" y="731475"/>
            <a:ext cx="10437842" cy="923330"/>
          </a:xfrm>
          <a:prstGeom prst="rect">
            <a:avLst/>
          </a:prstGeom>
          <a:noFill/>
        </p:spPr>
        <p:txBody>
          <a:bodyPr wrap="square" rtlCol="0">
            <a:spAutoFit/>
          </a:bodyPr>
          <a:lstStyle/>
          <a:p>
            <a:pPr marL="34290"/>
            <a:r>
              <a:rPr lang="ja-JP" altLang="en-US" sz="5400" dirty="0">
                <a:latin typeface="UD デジタル 教科書体 NK-B" panose="02020700000000000000" pitchFamily="18" charset="-128"/>
                <a:ea typeface="UD デジタル 教科書体 NK-B" panose="02020700000000000000" pitchFamily="18" charset="-128"/>
              </a:rPr>
              <a:t>学習指導要領での位置づけの確認</a:t>
            </a:r>
            <a:endParaRPr lang="en-US" altLang="ja-JP" sz="5400" dirty="0">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a:extLst>
              <a:ext uri="{FF2B5EF4-FFF2-40B4-BE49-F238E27FC236}">
                <a16:creationId xmlns:a16="http://schemas.microsoft.com/office/drawing/2014/main" id="{7B220AB2-E692-BB44-F042-9FCF165AC064}"/>
              </a:ext>
            </a:extLst>
          </p:cNvPr>
          <p:cNvSpPr txBox="1"/>
          <p:nvPr/>
        </p:nvSpPr>
        <p:spPr>
          <a:xfrm>
            <a:off x="911424" y="1922187"/>
            <a:ext cx="10369152" cy="1077218"/>
          </a:xfrm>
          <a:prstGeom prst="rect">
            <a:avLst/>
          </a:prstGeom>
          <a:noFill/>
        </p:spPr>
        <p:txBody>
          <a:bodyPr wrap="square" rtlCol="0">
            <a:spAutoFit/>
          </a:bodyPr>
          <a:lstStyle/>
          <a:p>
            <a:pPr marL="342900" indent="-342900">
              <a:buFont typeface="Arial" panose="020B0604020202020204" pitchFamily="34" charset="0"/>
              <a:buChar char="•"/>
            </a:pPr>
            <a:r>
              <a:rPr lang="ja-JP" altLang="en-US" sz="3200" b="1" dirty="0">
                <a:solidFill>
                  <a:schemeClr val="accent1">
                    <a:lumMod val="75000"/>
                  </a:schemeClr>
                </a:solidFill>
                <a:latin typeface="BIZ UDPゴシック" panose="020B0400000000000000" pitchFamily="50" charset="-128"/>
                <a:ea typeface="BIZ UDPゴシック" panose="020B0400000000000000" pitchFamily="50" charset="-128"/>
              </a:rPr>
              <a:t>情報社会で適正な活動を行うための基になる考え方や態度</a:t>
            </a:r>
          </a:p>
        </p:txBody>
      </p:sp>
      <p:sp>
        <p:nvSpPr>
          <p:cNvPr id="11" name="テキスト ボックス 10">
            <a:extLst>
              <a:ext uri="{FF2B5EF4-FFF2-40B4-BE49-F238E27FC236}">
                <a16:creationId xmlns:a16="http://schemas.microsoft.com/office/drawing/2014/main" id="{B91F7921-60D1-09BC-4516-F750B1330C74}"/>
              </a:ext>
            </a:extLst>
          </p:cNvPr>
          <p:cNvSpPr txBox="1"/>
          <p:nvPr/>
        </p:nvSpPr>
        <p:spPr>
          <a:xfrm>
            <a:off x="911424" y="3135487"/>
            <a:ext cx="10369152" cy="584775"/>
          </a:xfrm>
          <a:prstGeom prst="rect">
            <a:avLst/>
          </a:prstGeom>
          <a:noFill/>
        </p:spPr>
        <p:txBody>
          <a:bodyPr wrap="square" rtlCol="0">
            <a:spAutoFit/>
          </a:bodyPr>
          <a:lstStyle/>
          <a:p>
            <a:pPr marL="342900" indent="-342900">
              <a:buFont typeface="Arial" panose="020B0604020202020204" pitchFamily="34" charset="0"/>
              <a:buChar char="•"/>
            </a:pPr>
            <a:r>
              <a:rPr lang="ja-JP" altLang="en-US" sz="3200" b="1" dirty="0">
                <a:solidFill>
                  <a:schemeClr val="accent1">
                    <a:lumMod val="75000"/>
                  </a:schemeClr>
                </a:solidFill>
                <a:latin typeface="BIZ UDPゴシック" panose="020B0400000000000000" pitchFamily="50" charset="-128"/>
                <a:ea typeface="BIZ UDPゴシック" panose="020B0400000000000000" pitchFamily="50" charset="-128"/>
              </a:rPr>
              <a:t>それに取り組む姿勢を大切にすること</a:t>
            </a:r>
          </a:p>
        </p:txBody>
      </p:sp>
      <p:grpSp>
        <p:nvGrpSpPr>
          <p:cNvPr id="35" name="グループ化 34">
            <a:extLst>
              <a:ext uri="{FF2B5EF4-FFF2-40B4-BE49-F238E27FC236}">
                <a16:creationId xmlns:a16="http://schemas.microsoft.com/office/drawing/2014/main" id="{EA91912E-E1DE-3EA0-F52C-6A037EB6A217}"/>
              </a:ext>
            </a:extLst>
          </p:cNvPr>
          <p:cNvGrpSpPr/>
          <p:nvPr/>
        </p:nvGrpSpPr>
        <p:grpSpPr>
          <a:xfrm>
            <a:off x="1127448" y="4005064"/>
            <a:ext cx="9937104" cy="2016224"/>
            <a:chOff x="1127448" y="4005064"/>
            <a:chExt cx="9937104" cy="2016224"/>
          </a:xfrm>
        </p:grpSpPr>
        <p:sp>
          <p:nvSpPr>
            <p:cNvPr id="12" name="正方形/長方形 11">
              <a:extLst>
                <a:ext uri="{FF2B5EF4-FFF2-40B4-BE49-F238E27FC236}">
                  <a16:creationId xmlns:a16="http://schemas.microsoft.com/office/drawing/2014/main" id="{D3141E9A-05DD-73C2-FC1F-512F909B3DA2}"/>
                </a:ext>
              </a:extLst>
            </p:cNvPr>
            <p:cNvSpPr/>
            <p:nvPr/>
          </p:nvSpPr>
          <p:spPr>
            <a:xfrm>
              <a:off x="1127448" y="4188357"/>
              <a:ext cx="2107870" cy="1649638"/>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BIZ UDPゴシック" panose="020B0400000000000000" pitchFamily="50" charset="-128"/>
                  <a:ea typeface="BIZ UDPゴシック" panose="020B0400000000000000" pitchFamily="50" charset="-128"/>
                </a:rPr>
                <a:t>知識、技能</a:t>
              </a:r>
            </a:p>
          </p:txBody>
        </p:sp>
        <p:sp>
          <p:nvSpPr>
            <p:cNvPr id="14" name="正方形/長方形 13">
              <a:extLst>
                <a:ext uri="{FF2B5EF4-FFF2-40B4-BE49-F238E27FC236}">
                  <a16:creationId xmlns:a16="http://schemas.microsoft.com/office/drawing/2014/main" id="{11D1A56D-2319-FAB2-03AB-6C823A98A8D6}"/>
                </a:ext>
              </a:extLst>
            </p:cNvPr>
            <p:cNvSpPr/>
            <p:nvPr/>
          </p:nvSpPr>
          <p:spPr>
            <a:xfrm>
              <a:off x="4880131" y="4005064"/>
              <a:ext cx="2347168" cy="20162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BIZ UDPゴシック" panose="020B0400000000000000" pitchFamily="50" charset="-128"/>
                  <a:ea typeface="BIZ UDPゴシック" panose="020B0400000000000000" pitchFamily="50" charset="-128"/>
                </a:rPr>
                <a:t>思考力</a:t>
              </a:r>
              <a:endParaRPr lang="en-US" altLang="ja-JP" sz="2400" b="1" dirty="0">
                <a:latin typeface="BIZ UDPゴシック" panose="020B0400000000000000" pitchFamily="50" charset="-128"/>
                <a:ea typeface="BIZ UDPゴシック" panose="020B0400000000000000" pitchFamily="50" charset="-128"/>
              </a:endParaRPr>
            </a:p>
            <a:p>
              <a:pPr algn="ctr"/>
              <a:r>
                <a:rPr lang="ja-JP" altLang="en-US" sz="2400" b="1" dirty="0">
                  <a:latin typeface="BIZ UDPゴシック" panose="020B0400000000000000" pitchFamily="50" charset="-128"/>
                  <a:ea typeface="BIZ UDPゴシック" panose="020B0400000000000000" pitchFamily="50" charset="-128"/>
                </a:rPr>
                <a:t>判断力</a:t>
              </a:r>
              <a:endParaRPr lang="en-US" altLang="ja-JP" sz="2400" b="1" dirty="0">
                <a:latin typeface="BIZ UDPゴシック" panose="020B0400000000000000" pitchFamily="50" charset="-128"/>
                <a:ea typeface="BIZ UDPゴシック" panose="020B0400000000000000" pitchFamily="50" charset="-128"/>
              </a:endParaRPr>
            </a:p>
            <a:p>
              <a:pPr algn="ctr"/>
              <a:r>
                <a:rPr lang="ja-JP" altLang="en-US" sz="2400" b="1" dirty="0">
                  <a:latin typeface="BIZ UDPゴシック" panose="020B0400000000000000" pitchFamily="50" charset="-128"/>
                  <a:ea typeface="BIZ UDPゴシック" panose="020B0400000000000000" pitchFamily="50" charset="-128"/>
                </a:rPr>
                <a:t>表現力</a:t>
              </a:r>
            </a:p>
          </p:txBody>
        </p:sp>
        <p:sp>
          <p:nvSpPr>
            <p:cNvPr id="15" name="正方形/長方形 14">
              <a:extLst>
                <a:ext uri="{FF2B5EF4-FFF2-40B4-BE49-F238E27FC236}">
                  <a16:creationId xmlns:a16="http://schemas.microsoft.com/office/drawing/2014/main" id="{5A5216D8-7B65-6CCC-D3DA-3D8702D4EB3F}"/>
                </a:ext>
              </a:extLst>
            </p:cNvPr>
            <p:cNvSpPr/>
            <p:nvPr/>
          </p:nvSpPr>
          <p:spPr>
            <a:xfrm>
              <a:off x="7482030" y="4005064"/>
              <a:ext cx="3582522" cy="201622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BIZ UDPゴシック" panose="020B0400000000000000" pitchFamily="50" charset="-128"/>
                  <a:ea typeface="BIZ UDPゴシック" panose="020B0400000000000000" pitchFamily="50" charset="-128"/>
                </a:rPr>
                <a:t>学びに向かう力</a:t>
              </a:r>
              <a:endParaRPr lang="en-US" altLang="ja-JP" sz="2400" b="1" dirty="0">
                <a:latin typeface="BIZ UDPゴシック" panose="020B0400000000000000" pitchFamily="50" charset="-128"/>
                <a:ea typeface="BIZ UDPゴシック" panose="020B0400000000000000" pitchFamily="50" charset="-128"/>
              </a:endParaRPr>
            </a:p>
            <a:p>
              <a:pPr algn="ctr"/>
              <a:r>
                <a:rPr lang="ja-JP" altLang="en-US" sz="2400" b="1" dirty="0">
                  <a:latin typeface="BIZ UDPゴシック" panose="020B0400000000000000" pitchFamily="50" charset="-128"/>
                  <a:ea typeface="BIZ UDPゴシック" panose="020B0400000000000000" pitchFamily="50" charset="-128"/>
                </a:rPr>
                <a:t>人間性</a:t>
              </a:r>
            </a:p>
          </p:txBody>
        </p:sp>
        <p:grpSp>
          <p:nvGrpSpPr>
            <p:cNvPr id="34" name="グループ化 33">
              <a:extLst>
                <a:ext uri="{FF2B5EF4-FFF2-40B4-BE49-F238E27FC236}">
                  <a16:creationId xmlns:a16="http://schemas.microsoft.com/office/drawing/2014/main" id="{66818941-F36E-520E-F5A4-371AB72B0605}"/>
                </a:ext>
              </a:extLst>
            </p:cNvPr>
            <p:cNvGrpSpPr/>
            <p:nvPr/>
          </p:nvGrpSpPr>
          <p:grpSpPr>
            <a:xfrm rot="2700000">
              <a:off x="3809881" y="4600765"/>
              <a:ext cx="824820" cy="824820"/>
              <a:chOff x="2555775" y="4653137"/>
              <a:chExt cx="648073" cy="648072"/>
            </a:xfrm>
          </p:grpSpPr>
          <p:sp>
            <p:nvSpPr>
              <p:cNvPr id="32" name="正方形/長方形 31">
                <a:extLst>
                  <a:ext uri="{FF2B5EF4-FFF2-40B4-BE49-F238E27FC236}">
                    <a16:creationId xmlns:a16="http://schemas.microsoft.com/office/drawing/2014/main" id="{33FEDC7C-4E26-26EA-EC72-F4CD56453BB1}"/>
                  </a:ext>
                </a:extLst>
              </p:cNvPr>
              <p:cNvSpPr/>
              <p:nvPr/>
            </p:nvSpPr>
            <p:spPr>
              <a:xfrm>
                <a:off x="2555775" y="4653137"/>
                <a:ext cx="56287" cy="64807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正方形/長方形 32">
                <a:extLst>
                  <a:ext uri="{FF2B5EF4-FFF2-40B4-BE49-F238E27FC236}">
                    <a16:creationId xmlns:a16="http://schemas.microsoft.com/office/drawing/2014/main" id="{CB9F9517-348E-4A67-90CB-BE31F6FFF60B}"/>
                  </a:ext>
                </a:extLst>
              </p:cNvPr>
              <p:cNvSpPr/>
              <p:nvPr/>
            </p:nvSpPr>
            <p:spPr>
              <a:xfrm rot="5400000">
                <a:off x="2851668" y="4949029"/>
                <a:ext cx="56287" cy="64807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spTree>
    <p:extLst>
      <p:ext uri="{BB962C8B-B14F-4D97-AF65-F5344CB8AC3E}">
        <p14:creationId xmlns:p14="http://schemas.microsoft.com/office/powerpoint/2010/main" val="2313146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1D43875A-1734-FE73-2339-F322B68AE447}"/>
              </a:ext>
            </a:extLst>
          </p:cNvPr>
          <p:cNvSpPr txBox="1"/>
          <p:nvPr/>
        </p:nvSpPr>
        <p:spPr>
          <a:xfrm>
            <a:off x="407368" y="731475"/>
            <a:ext cx="11233247" cy="769441"/>
          </a:xfrm>
          <a:prstGeom prst="rect">
            <a:avLst/>
          </a:prstGeom>
          <a:noFill/>
        </p:spPr>
        <p:txBody>
          <a:bodyPr wrap="square" rtlCol="0">
            <a:spAutoFit/>
          </a:bodyPr>
          <a:lstStyle/>
          <a:p>
            <a:pPr marL="34290"/>
            <a:r>
              <a:rPr lang="ja-JP" altLang="en-US" sz="4400" dirty="0">
                <a:latin typeface="UD デジタル 教科書体 NK-B" panose="02020700000000000000" pitchFamily="18" charset="-128"/>
                <a:ea typeface="UD デジタル 教科書体 NK-B" panose="02020700000000000000" pitchFamily="18" charset="-128"/>
              </a:rPr>
              <a:t>適切な考え方・態度を行えるようになるために</a:t>
            </a:r>
            <a:endParaRPr lang="en-US" altLang="ja-JP" sz="4400" dirty="0">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CD357878-83C3-52F9-EE6D-05072B1DDE75}"/>
              </a:ext>
            </a:extLst>
          </p:cNvPr>
          <p:cNvSpPr txBox="1"/>
          <p:nvPr/>
        </p:nvSpPr>
        <p:spPr>
          <a:xfrm>
            <a:off x="1039089" y="1685581"/>
            <a:ext cx="10568036" cy="1569660"/>
          </a:xfrm>
          <a:prstGeom prst="rect">
            <a:avLst/>
          </a:prstGeom>
          <a:noFill/>
        </p:spPr>
        <p:txBody>
          <a:bodyPr wrap="square" rtlCol="0">
            <a:spAutoFit/>
          </a:bodyPr>
          <a:lstStyle/>
          <a:p>
            <a:r>
              <a:rPr lang="ja-JP" altLang="en-US" sz="4800" dirty="0">
                <a:solidFill>
                  <a:schemeClr val="accent1">
                    <a:lumMod val="75000"/>
                  </a:schemeClr>
                </a:solidFill>
                <a:latin typeface="+mj-ea"/>
                <a:ea typeface="+mj-ea"/>
              </a:rPr>
              <a:t>情報社会に特有の課題を解決できる力を育むことが必要</a:t>
            </a:r>
          </a:p>
        </p:txBody>
      </p:sp>
      <p:sp>
        <p:nvSpPr>
          <p:cNvPr id="8" name="テキスト ボックス 7">
            <a:extLst>
              <a:ext uri="{FF2B5EF4-FFF2-40B4-BE49-F238E27FC236}">
                <a16:creationId xmlns:a16="http://schemas.microsoft.com/office/drawing/2014/main" id="{DCD1C32F-AFC0-3D1C-E7EC-34D1C1C4D6D5}"/>
              </a:ext>
            </a:extLst>
          </p:cNvPr>
          <p:cNvSpPr txBox="1"/>
          <p:nvPr/>
        </p:nvSpPr>
        <p:spPr>
          <a:xfrm>
            <a:off x="1055440" y="3268688"/>
            <a:ext cx="10081120" cy="1384995"/>
          </a:xfrm>
          <a:prstGeom prst="rect">
            <a:avLst/>
          </a:prstGeom>
          <a:noFill/>
        </p:spPr>
        <p:txBody>
          <a:bodyPr wrap="square" rtlCol="0">
            <a:spAutoFit/>
          </a:bodyPr>
          <a:lstStyle/>
          <a:p>
            <a:pPr marL="285750" indent="-285750">
              <a:buFont typeface="Arial" panose="020B0604020202020204" pitchFamily="34" charset="0"/>
              <a:buChar char="•"/>
            </a:pPr>
            <a:r>
              <a:rPr lang="ja-JP" altLang="en-US" sz="2800" b="1" dirty="0">
                <a:latin typeface="BIZ UDPゴシック" panose="020B0400000000000000" pitchFamily="50" charset="-128"/>
                <a:ea typeface="BIZ UDPゴシック" panose="020B0400000000000000" pitchFamily="50" charset="-128"/>
              </a:rPr>
              <a:t>コンピュータや情報通信ネットワークなどの情報技術の特製</a:t>
            </a:r>
            <a:endParaRPr lang="en-US" altLang="ja-JP" sz="2800" b="1"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lang="ja-JP" altLang="en-US" sz="2800" b="1" dirty="0">
                <a:latin typeface="BIZ UDPゴシック" panose="020B0400000000000000" pitchFamily="50" charset="-128"/>
                <a:ea typeface="BIZ UDPゴシック" panose="020B0400000000000000" pitchFamily="50" charset="-128"/>
              </a:rPr>
              <a:t>情報技術の利用による文化的・社会的なコミュニケーションの範囲や深度などが変化する特性</a:t>
            </a:r>
          </a:p>
        </p:txBody>
      </p:sp>
      <p:grpSp>
        <p:nvGrpSpPr>
          <p:cNvPr id="17" name="グループ化 16">
            <a:extLst>
              <a:ext uri="{FF2B5EF4-FFF2-40B4-BE49-F238E27FC236}">
                <a16:creationId xmlns:a16="http://schemas.microsoft.com/office/drawing/2014/main" id="{EF4552F3-689D-A506-7821-0ED934B86CAD}"/>
              </a:ext>
            </a:extLst>
          </p:cNvPr>
          <p:cNvGrpSpPr/>
          <p:nvPr/>
        </p:nvGrpSpPr>
        <p:grpSpPr>
          <a:xfrm>
            <a:off x="227348" y="5099701"/>
            <a:ext cx="11737304" cy="1569660"/>
            <a:chOff x="227348" y="5099701"/>
            <a:chExt cx="11737304" cy="1569660"/>
          </a:xfrm>
        </p:grpSpPr>
        <p:sp>
          <p:nvSpPr>
            <p:cNvPr id="12" name="正方形/長方形 11">
              <a:extLst>
                <a:ext uri="{FF2B5EF4-FFF2-40B4-BE49-F238E27FC236}">
                  <a16:creationId xmlns:a16="http://schemas.microsoft.com/office/drawing/2014/main" id="{BC7AD9B4-9B9C-5B76-4B78-2C243AE34D07}"/>
                </a:ext>
              </a:extLst>
            </p:cNvPr>
            <p:cNvSpPr/>
            <p:nvPr/>
          </p:nvSpPr>
          <p:spPr>
            <a:xfrm>
              <a:off x="227348" y="5099701"/>
              <a:ext cx="11737304" cy="156966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テキスト ボックス 8">
              <a:extLst>
                <a:ext uri="{FF2B5EF4-FFF2-40B4-BE49-F238E27FC236}">
                  <a16:creationId xmlns:a16="http://schemas.microsoft.com/office/drawing/2014/main" id="{05C48144-2AE7-1C6C-2C3C-A15112D5B3C3}"/>
                </a:ext>
              </a:extLst>
            </p:cNvPr>
            <p:cNvSpPr txBox="1"/>
            <p:nvPr/>
          </p:nvSpPr>
          <p:spPr>
            <a:xfrm>
              <a:off x="2108126" y="5284366"/>
              <a:ext cx="7975748" cy="1200329"/>
            </a:xfrm>
            <a:prstGeom prst="rect">
              <a:avLst/>
            </a:prstGeom>
            <a:noFill/>
          </p:spPr>
          <p:txBody>
            <a:bodyPr wrap="square" rtlCol="0">
              <a:spAutoFit/>
            </a:bodyPr>
            <a:lstStyle/>
            <a:p>
              <a:r>
                <a:rPr lang="ja-JP" altLang="en-US" sz="3600" dirty="0">
                  <a:solidFill>
                    <a:schemeClr val="bg1"/>
                  </a:solidFill>
                  <a:latin typeface="+mj-ea"/>
                  <a:ea typeface="+mj-ea"/>
                </a:rPr>
                <a:t>日常生活で適正な活動を行うための考え方と態度を育てることが求められる</a:t>
              </a:r>
            </a:p>
          </p:txBody>
        </p:sp>
      </p:grpSp>
      <p:sp>
        <p:nvSpPr>
          <p:cNvPr id="13" name="タイトル 1">
            <a:extLst>
              <a:ext uri="{FF2B5EF4-FFF2-40B4-BE49-F238E27FC236}">
                <a16:creationId xmlns:a16="http://schemas.microsoft.com/office/drawing/2014/main" id="{063B25A4-5C8F-CA91-6B2F-F0D3A81032D9}"/>
              </a:ext>
            </a:extLst>
          </p:cNvPr>
          <p:cNvSpPr txBox="1">
            <a:spLocks/>
          </p:cNvSpPr>
          <p:nvPr/>
        </p:nvSpPr>
        <p:spPr>
          <a:xfrm>
            <a:off x="417876" y="248650"/>
            <a:ext cx="8775300" cy="58477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4050" kern="1200">
                <a:ln>
                  <a:noFill/>
                </a:ln>
                <a:solidFill>
                  <a:schemeClr val="tx1"/>
                </a:solidFill>
                <a:latin typeface="+mj-lt"/>
                <a:ea typeface="+mj-ea"/>
                <a:cs typeface="+mj-cs"/>
              </a:defRPr>
            </a:lvl1pPr>
          </a:lstStyle>
          <a:p>
            <a:r>
              <a:rPr lang="ja-JP" altLang="en-US" sz="2800" dirty="0"/>
              <a:t>情報モラル教育とは？</a:t>
            </a:r>
          </a:p>
        </p:txBody>
      </p:sp>
    </p:spTree>
    <p:extLst>
      <p:ext uri="{BB962C8B-B14F-4D97-AF65-F5344CB8AC3E}">
        <p14:creationId xmlns:p14="http://schemas.microsoft.com/office/powerpoint/2010/main" val="38877810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グループ化 35">
            <a:extLst>
              <a:ext uri="{FF2B5EF4-FFF2-40B4-BE49-F238E27FC236}">
                <a16:creationId xmlns:a16="http://schemas.microsoft.com/office/drawing/2014/main" id="{6CF5CB3D-5199-E05C-4CF6-90CE67DE2ED0}"/>
              </a:ext>
            </a:extLst>
          </p:cNvPr>
          <p:cNvGrpSpPr/>
          <p:nvPr/>
        </p:nvGrpSpPr>
        <p:grpSpPr>
          <a:xfrm>
            <a:off x="2746203" y="3450408"/>
            <a:ext cx="6699594" cy="615157"/>
            <a:chOff x="2746203" y="3450408"/>
            <a:chExt cx="6699594" cy="615157"/>
          </a:xfrm>
        </p:grpSpPr>
        <p:sp>
          <p:nvSpPr>
            <p:cNvPr id="8" name="左右矢印 7"/>
            <p:cNvSpPr/>
            <p:nvPr/>
          </p:nvSpPr>
          <p:spPr>
            <a:xfrm>
              <a:off x="2746203" y="3894067"/>
              <a:ext cx="6699594" cy="171498"/>
            </a:xfrm>
            <a:prstGeom prst="lef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4" rIns="91406" bIns="45704" rtlCol="0" anchor="ctr"/>
            <a:lstStyle/>
            <a:p>
              <a:pPr algn="ctr"/>
              <a:endParaRPr lang="ja-JP" altLang="en-US" dirty="0"/>
            </a:p>
          </p:txBody>
        </p:sp>
        <p:sp>
          <p:nvSpPr>
            <p:cNvPr id="11" name="左右矢印 10"/>
            <p:cNvSpPr/>
            <p:nvPr/>
          </p:nvSpPr>
          <p:spPr>
            <a:xfrm>
              <a:off x="2746203" y="3450408"/>
              <a:ext cx="6699594" cy="171498"/>
            </a:xfrm>
            <a:prstGeom prst="lef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4" rIns="91406" bIns="45704" rtlCol="0" anchor="ctr"/>
            <a:lstStyle/>
            <a:p>
              <a:pPr algn="ctr"/>
              <a:endParaRPr lang="ja-JP" altLang="en-US"/>
            </a:p>
          </p:txBody>
        </p:sp>
      </p:grpSp>
      <p:sp>
        <p:nvSpPr>
          <p:cNvPr id="2" name="タイトル 1"/>
          <p:cNvSpPr>
            <a:spLocks noGrp="1"/>
          </p:cNvSpPr>
          <p:nvPr>
            <p:ph type="title"/>
          </p:nvPr>
        </p:nvSpPr>
        <p:spPr>
          <a:xfrm>
            <a:off x="191344" y="260648"/>
            <a:ext cx="11809314" cy="1038730"/>
          </a:xfrm>
        </p:spPr>
        <p:txBody>
          <a:bodyPr/>
          <a:lstStyle/>
          <a:p>
            <a:pPr algn="ctr"/>
            <a:r>
              <a:rPr lang="ja-JP" altLang="en-US" sz="4800" dirty="0"/>
              <a:t>今の子どもたちを取り巻く環境の変化</a:t>
            </a:r>
            <a:endParaRPr kumimoji="1" lang="ja-JP" altLang="en-US" sz="4800" dirty="0"/>
          </a:p>
        </p:txBody>
      </p:sp>
      <p:grpSp>
        <p:nvGrpSpPr>
          <p:cNvPr id="34" name="グループ化 33">
            <a:extLst>
              <a:ext uri="{FF2B5EF4-FFF2-40B4-BE49-F238E27FC236}">
                <a16:creationId xmlns:a16="http://schemas.microsoft.com/office/drawing/2014/main" id="{29B48FE3-254B-EB32-CA12-0C9D6F90EFA2}"/>
              </a:ext>
            </a:extLst>
          </p:cNvPr>
          <p:cNvGrpSpPr/>
          <p:nvPr/>
        </p:nvGrpSpPr>
        <p:grpSpPr>
          <a:xfrm>
            <a:off x="4820659" y="3308988"/>
            <a:ext cx="2193492" cy="923297"/>
            <a:chOff x="4820659" y="3308988"/>
            <a:chExt cx="2193492" cy="923297"/>
          </a:xfrm>
        </p:grpSpPr>
        <p:sp>
          <p:nvSpPr>
            <p:cNvPr id="3" name="正方形/長方形 2">
              <a:extLst>
                <a:ext uri="{FF2B5EF4-FFF2-40B4-BE49-F238E27FC236}">
                  <a16:creationId xmlns:a16="http://schemas.microsoft.com/office/drawing/2014/main" id="{DA7DD4FF-03E1-B8A2-10A6-069A2730D7A1}"/>
                </a:ext>
              </a:extLst>
            </p:cNvPr>
            <p:cNvSpPr/>
            <p:nvPr/>
          </p:nvSpPr>
          <p:spPr>
            <a:xfrm>
              <a:off x="4820659" y="3308988"/>
              <a:ext cx="2193492" cy="923297"/>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テキスト ボックス 8"/>
            <p:cNvSpPr txBox="1"/>
            <p:nvPr/>
          </p:nvSpPr>
          <p:spPr>
            <a:xfrm>
              <a:off x="5209553" y="3539820"/>
              <a:ext cx="1415704" cy="461633"/>
            </a:xfrm>
            <a:prstGeom prst="rect">
              <a:avLst/>
            </a:prstGeom>
            <a:noFill/>
          </p:spPr>
          <p:txBody>
            <a:bodyPr wrap="none" lIns="91406" tIns="45704" rIns="91406" bIns="45704" rtlCol="0">
              <a:spAutoFit/>
            </a:body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直接会話</a:t>
              </a:r>
            </a:p>
          </p:txBody>
        </p:sp>
      </p:grpSp>
      <p:sp>
        <p:nvSpPr>
          <p:cNvPr id="22" name="角丸四角形吹き出し 21"/>
          <p:cNvSpPr/>
          <p:nvPr/>
        </p:nvSpPr>
        <p:spPr>
          <a:xfrm>
            <a:off x="499778" y="4980169"/>
            <a:ext cx="2397345" cy="1311715"/>
          </a:xfrm>
          <a:prstGeom prst="wedgeRoundRectCallout">
            <a:avLst>
              <a:gd name="adj1" fmla="val -23702"/>
              <a:gd name="adj2" fmla="val -257772"/>
              <a:gd name="adj3" fmla="val 16667"/>
            </a:avLst>
          </a:prstGeom>
          <a:ln w="57150"/>
        </p:spPr>
        <p:style>
          <a:lnRef idx="2">
            <a:schemeClr val="accent6"/>
          </a:lnRef>
          <a:fillRef idx="1">
            <a:schemeClr val="lt1"/>
          </a:fillRef>
          <a:effectRef idx="0">
            <a:schemeClr val="accent6"/>
          </a:effectRef>
          <a:fontRef idx="minor">
            <a:schemeClr val="dk1"/>
          </a:fontRef>
        </p:style>
        <p:txBody>
          <a:bodyPr lIns="91406" tIns="45704" rIns="91406" bIns="45704" rtlCol="0" anchor="ctr"/>
          <a:lstStyle/>
          <a:p>
            <a:pPr algn="ctr"/>
            <a:r>
              <a:rPr lang="ja-JP" altLang="en-US" dirty="0">
                <a:latin typeface="BIZ UDPゴシック" panose="020B0400000000000000" pitchFamily="50" charset="-128"/>
                <a:ea typeface="BIZ UDPゴシック" panose="020B0400000000000000" pitchFamily="50" charset="-128"/>
              </a:rPr>
              <a:t>大人の知らない所でのコミュニケーション</a:t>
            </a:r>
          </a:p>
        </p:txBody>
      </p:sp>
      <p:sp>
        <p:nvSpPr>
          <p:cNvPr id="23" name="角丸四角形吹き出し 22"/>
          <p:cNvSpPr/>
          <p:nvPr/>
        </p:nvSpPr>
        <p:spPr>
          <a:xfrm>
            <a:off x="8518148" y="1147878"/>
            <a:ext cx="2357454" cy="1071570"/>
          </a:xfrm>
          <a:prstGeom prst="wedgeRoundRectCallout">
            <a:avLst>
              <a:gd name="adj1" fmla="val -82575"/>
              <a:gd name="adj2" fmla="val 46273"/>
              <a:gd name="adj3" fmla="val 16667"/>
            </a:avLst>
          </a:prstGeom>
          <a:ln w="57150"/>
        </p:spPr>
        <p:style>
          <a:lnRef idx="2">
            <a:schemeClr val="accent6"/>
          </a:lnRef>
          <a:fillRef idx="1">
            <a:schemeClr val="lt1"/>
          </a:fillRef>
          <a:effectRef idx="0">
            <a:schemeClr val="accent6"/>
          </a:effectRef>
          <a:fontRef idx="minor">
            <a:schemeClr val="dk1"/>
          </a:fontRef>
        </p:style>
        <p:txBody>
          <a:bodyPr lIns="91406" tIns="45704" rIns="91406" bIns="45704" rtlCol="0" anchor="ctr"/>
          <a:lstStyle/>
          <a:p>
            <a:pPr algn="ctr"/>
            <a:r>
              <a:rPr lang="ja-JP" altLang="en-US" dirty="0">
                <a:latin typeface="BIZ UDPゴシック" panose="020B0400000000000000" pitchFamily="50" charset="-128"/>
                <a:ea typeface="BIZ UDPゴシック" panose="020B0400000000000000" pitchFamily="50" charset="-128"/>
              </a:rPr>
              <a:t>新しいメディアでのコミュニケーション</a:t>
            </a:r>
          </a:p>
        </p:txBody>
      </p:sp>
      <p:grpSp>
        <p:nvGrpSpPr>
          <p:cNvPr id="37" name="グループ化 36">
            <a:extLst>
              <a:ext uri="{FF2B5EF4-FFF2-40B4-BE49-F238E27FC236}">
                <a16:creationId xmlns:a16="http://schemas.microsoft.com/office/drawing/2014/main" id="{1DDCAF0C-23C3-A3E1-B9F5-74EBFDFBACC3}"/>
              </a:ext>
            </a:extLst>
          </p:cNvPr>
          <p:cNvGrpSpPr/>
          <p:nvPr/>
        </p:nvGrpSpPr>
        <p:grpSpPr>
          <a:xfrm>
            <a:off x="5590627" y="4227075"/>
            <a:ext cx="1428689" cy="2080828"/>
            <a:chOff x="5590627" y="4227075"/>
            <a:chExt cx="1428689" cy="2080828"/>
          </a:xfrm>
        </p:grpSpPr>
        <p:sp>
          <p:nvSpPr>
            <p:cNvPr id="4" name="矢印: 折線 3">
              <a:extLst>
                <a:ext uri="{FF2B5EF4-FFF2-40B4-BE49-F238E27FC236}">
                  <a16:creationId xmlns:a16="http://schemas.microsoft.com/office/drawing/2014/main" id="{31963462-D875-367A-4850-98E6E8EFEBD6}"/>
                </a:ext>
              </a:extLst>
            </p:cNvPr>
            <p:cNvSpPr/>
            <p:nvPr/>
          </p:nvSpPr>
          <p:spPr>
            <a:xfrm rot="10800000">
              <a:off x="5590627" y="4227075"/>
              <a:ext cx="1181704" cy="1261370"/>
            </a:xfrm>
            <a:prstGeom prst="bentArrow">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grpSp>
          <p:nvGrpSpPr>
            <p:cNvPr id="33" name="グループ化 32">
              <a:extLst>
                <a:ext uri="{FF2B5EF4-FFF2-40B4-BE49-F238E27FC236}">
                  <a16:creationId xmlns:a16="http://schemas.microsoft.com/office/drawing/2014/main" id="{62E8C37A-A8D8-D55C-B0DD-0F99111EC281}"/>
                </a:ext>
              </a:extLst>
            </p:cNvPr>
            <p:cNvGrpSpPr/>
            <p:nvPr/>
          </p:nvGrpSpPr>
          <p:grpSpPr>
            <a:xfrm>
              <a:off x="5742474" y="5518210"/>
              <a:ext cx="1276842" cy="789693"/>
              <a:chOff x="5605939" y="5608614"/>
              <a:chExt cx="1276842" cy="789693"/>
            </a:xfrm>
          </p:grpSpPr>
          <p:sp>
            <p:nvSpPr>
              <p:cNvPr id="5" name="四角形: 角を丸くする 4">
                <a:extLst>
                  <a:ext uri="{FF2B5EF4-FFF2-40B4-BE49-F238E27FC236}">
                    <a16:creationId xmlns:a16="http://schemas.microsoft.com/office/drawing/2014/main" id="{142D8B18-50E0-B225-5CCD-57E3721983A3}"/>
                  </a:ext>
                </a:extLst>
              </p:cNvPr>
              <p:cNvSpPr/>
              <p:nvPr/>
            </p:nvSpPr>
            <p:spPr>
              <a:xfrm>
                <a:off x="5605939" y="5608614"/>
                <a:ext cx="1276842" cy="789693"/>
              </a:xfrm>
              <a:prstGeom prst="round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テキスト ボックス 20"/>
              <p:cNvSpPr txBox="1"/>
              <p:nvPr/>
            </p:nvSpPr>
            <p:spPr>
              <a:xfrm>
                <a:off x="5666641" y="5680312"/>
                <a:ext cx="1155438" cy="646297"/>
              </a:xfrm>
              <a:prstGeom prst="rect">
                <a:avLst/>
              </a:prstGeom>
              <a:noFill/>
            </p:spPr>
            <p:txBody>
              <a:bodyPr wrap="square" lIns="91406" tIns="45704" rIns="91406" bIns="45704" rtlCol="0">
                <a:spAutoFit/>
              </a:bodyPr>
              <a:lstStyle/>
              <a:p>
                <a:pPr algn="ctr"/>
                <a:r>
                  <a:rPr lang="ja-JP" altLang="en-US" dirty="0">
                    <a:solidFill>
                      <a:schemeClr val="bg1"/>
                    </a:solidFill>
                  </a:rPr>
                  <a:t>状況は</a:t>
                </a:r>
                <a:endParaRPr lang="en-US" altLang="ja-JP" dirty="0">
                  <a:solidFill>
                    <a:schemeClr val="bg1"/>
                  </a:solidFill>
                </a:endParaRPr>
              </a:p>
              <a:p>
                <a:pPr algn="ctr"/>
                <a:r>
                  <a:rPr lang="ja-JP" altLang="en-US" dirty="0">
                    <a:solidFill>
                      <a:schemeClr val="bg1"/>
                    </a:solidFill>
                  </a:rPr>
                  <a:t>わかった</a:t>
                </a:r>
              </a:p>
            </p:txBody>
          </p:sp>
        </p:grpSp>
      </p:grpSp>
      <p:grpSp>
        <p:nvGrpSpPr>
          <p:cNvPr id="40" name="グループ化 39">
            <a:extLst>
              <a:ext uri="{FF2B5EF4-FFF2-40B4-BE49-F238E27FC236}">
                <a16:creationId xmlns:a16="http://schemas.microsoft.com/office/drawing/2014/main" id="{9795168B-0A52-658E-D7D3-41161EAEA3F1}"/>
              </a:ext>
            </a:extLst>
          </p:cNvPr>
          <p:cNvGrpSpPr/>
          <p:nvPr/>
        </p:nvGrpSpPr>
        <p:grpSpPr>
          <a:xfrm>
            <a:off x="2999656" y="4909171"/>
            <a:ext cx="2011815" cy="1688181"/>
            <a:chOff x="2999656" y="4909171"/>
            <a:chExt cx="2011815" cy="1688181"/>
          </a:xfrm>
        </p:grpSpPr>
        <p:sp>
          <p:nvSpPr>
            <p:cNvPr id="17" name="正方形/長方形 16"/>
            <p:cNvSpPr/>
            <p:nvPr/>
          </p:nvSpPr>
          <p:spPr>
            <a:xfrm>
              <a:off x="3708663" y="5827943"/>
              <a:ext cx="546696" cy="769409"/>
            </a:xfrm>
            <a:prstGeom prst="rect">
              <a:avLst/>
            </a:prstGeom>
            <a:noFill/>
          </p:spPr>
          <p:txBody>
            <a:bodyPr wrap="square" lIns="91406" tIns="45704" rIns="91406" bIns="45704">
              <a:spAutoFit/>
            </a:bodyPr>
            <a:lstStyle/>
            <a:p>
              <a:pPr algn="ctr"/>
              <a:r>
                <a:rPr lang="ja-JP" alt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
          <p:nvSpPr>
            <p:cNvPr id="15" name="矢印: 左右 14">
              <a:extLst>
                <a:ext uri="{FF2B5EF4-FFF2-40B4-BE49-F238E27FC236}">
                  <a16:creationId xmlns:a16="http://schemas.microsoft.com/office/drawing/2014/main" id="{B950BD3E-81E3-1526-FD38-77C1514EF904}"/>
                </a:ext>
              </a:extLst>
            </p:cNvPr>
            <p:cNvSpPr/>
            <p:nvPr/>
          </p:nvSpPr>
          <p:spPr>
            <a:xfrm>
              <a:off x="2999656" y="5677254"/>
              <a:ext cx="2011815" cy="346064"/>
            </a:xfrm>
            <a:prstGeom prst="leftRightArrow">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988C2408-CBB8-077A-9DBD-E295658DF4C5}"/>
                </a:ext>
              </a:extLst>
            </p:cNvPr>
            <p:cNvGrpSpPr/>
            <p:nvPr/>
          </p:nvGrpSpPr>
          <p:grpSpPr>
            <a:xfrm>
              <a:off x="3263084" y="4909171"/>
              <a:ext cx="1484958" cy="710819"/>
              <a:chOff x="4384466" y="4427100"/>
              <a:chExt cx="1384680" cy="662818"/>
            </a:xfrm>
          </p:grpSpPr>
          <p:sp>
            <p:nvSpPr>
              <p:cNvPr id="18" name="四角形: 角を丸くする 17">
                <a:extLst>
                  <a:ext uri="{FF2B5EF4-FFF2-40B4-BE49-F238E27FC236}">
                    <a16:creationId xmlns:a16="http://schemas.microsoft.com/office/drawing/2014/main" id="{7BEED9D9-A206-F53D-D08F-B19D3628C315}"/>
                  </a:ext>
                </a:extLst>
              </p:cNvPr>
              <p:cNvSpPr/>
              <p:nvPr/>
            </p:nvSpPr>
            <p:spPr>
              <a:xfrm>
                <a:off x="4384466" y="4427100"/>
                <a:ext cx="1384680" cy="662818"/>
              </a:xfrm>
              <a:prstGeom prst="round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テキスト ボックス 25">
                <a:extLst>
                  <a:ext uri="{FF2B5EF4-FFF2-40B4-BE49-F238E27FC236}">
                    <a16:creationId xmlns:a16="http://schemas.microsoft.com/office/drawing/2014/main" id="{A1356050-F4AD-A098-5B1B-AEE59AFD9AC7}"/>
                  </a:ext>
                </a:extLst>
              </p:cNvPr>
              <p:cNvSpPr txBox="1"/>
              <p:nvPr/>
            </p:nvSpPr>
            <p:spPr>
              <a:xfrm>
                <a:off x="4384466" y="4428879"/>
                <a:ext cx="1384680" cy="602654"/>
              </a:xfrm>
              <a:prstGeom prst="rect">
                <a:avLst/>
              </a:prstGeom>
              <a:noFill/>
            </p:spPr>
            <p:txBody>
              <a:bodyPr wrap="square" lIns="91406" tIns="45704" rIns="91406" bIns="45704" rtlCol="0">
                <a:spAutoFit/>
              </a:bodyPr>
              <a:lstStyle/>
              <a:p>
                <a:pPr algn="ctr"/>
                <a:r>
                  <a:rPr lang="ja-JP" altLang="en-US" dirty="0">
                    <a:solidFill>
                      <a:schemeClr val="bg1"/>
                    </a:solidFill>
                  </a:rPr>
                  <a:t>状況が</a:t>
                </a:r>
                <a:endParaRPr lang="en-US" altLang="ja-JP" dirty="0">
                  <a:solidFill>
                    <a:schemeClr val="bg1"/>
                  </a:solidFill>
                </a:endParaRPr>
              </a:p>
              <a:p>
                <a:pPr algn="ctr"/>
                <a:r>
                  <a:rPr lang="ja-JP" altLang="en-US" dirty="0">
                    <a:solidFill>
                      <a:schemeClr val="bg1"/>
                    </a:solidFill>
                  </a:rPr>
                  <a:t>わからない</a:t>
                </a:r>
              </a:p>
            </p:txBody>
          </p:sp>
        </p:grpSp>
      </p:grpSp>
      <p:grpSp>
        <p:nvGrpSpPr>
          <p:cNvPr id="39" name="グループ化 38">
            <a:extLst>
              <a:ext uri="{FF2B5EF4-FFF2-40B4-BE49-F238E27FC236}">
                <a16:creationId xmlns:a16="http://schemas.microsoft.com/office/drawing/2014/main" id="{62A6A98C-1070-A7E6-71E3-214B812B1990}"/>
              </a:ext>
            </a:extLst>
          </p:cNvPr>
          <p:cNvGrpSpPr/>
          <p:nvPr/>
        </p:nvGrpSpPr>
        <p:grpSpPr>
          <a:xfrm>
            <a:off x="906288" y="1290181"/>
            <a:ext cx="2602565" cy="655156"/>
            <a:chOff x="906288" y="1290181"/>
            <a:chExt cx="2602565" cy="655156"/>
          </a:xfrm>
        </p:grpSpPr>
        <p:sp>
          <p:nvSpPr>
            <p:cNvPr id="10" name="四角形: 角を丸くする 9">
              <a:extLst>
                <a:ext uri="{FF2B5EF4-FFF2-40B4-BE49-F238E27FC236}">
                  <a16:creationId xmlns:a16="http://schemas.microsoft.com/office/drawing/2014/main" id="{FC1AC95B-694C-8200-81D2-DC454F092DF3}"/>
                </a:ext>
              </a:extLst>
            </p:cNvPr>
            <p:cNvSpPr/>
            <p:nvPr/>
          </p:nvSpPr>
          <p:spPr>
            <a:xfrm>
              <a:off x="906288" y="1290181"/>
              <a:ext cx="2602565" cy="655156"/>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547690" y="1310850"/>
              <a:ext cx="1261884" cy="523220"/>
            </a:xfrm>
            <a:prstGeom prst="rect">
              <a:avLst/>
            </a:prstGeom>
            <a:noFill/>
          </p:spPr>
          <p:txBody>
            <a:bodyPr wrap="none" rtlCol="0">
              <a:spAutoFit/>
            </a:bodyPr>
            <a:lstStyle/>
            <a:p>
              <a:r>
                <a:rPr lang="ja-JP" altLang="en-US" sz="2800" b="1" dirty="0">
                  <a:solidFill>
                    <a:schemeClr val="bg1"/>
                  </a:solidFill>
                  <a:latin typeface="BIZ UDPゴシック" panose="020B0400000000000000" pitchFamily="50" charset="-128"/>
                  <a:ea typeface="BIZ UDPゴシック" panose="020B0400000000000000" pitchFamily="50" charset="-128"/>
                </a:rPr>
                <a:t>密室化</a:t>
              </a:r>
            </a:p>
          </p:txBody>
        </p:sp>
      </p:grpSp>
      <p:grpSp>
        <p:nvGrpSpPr>
          <p:cNvPr id="7" name="グループ化 6">
            <a:extLst>
              <a:ext uri="{FF2B5EF4-FFF2-40B4-BE49-F238E27FC236}">
                <a16:creationId xmlns:a16="http://schemas.microsoft.com/office/drawing/2014/main" id="{35FA832C-E322-1F62-EF91-73603004E15F}"/>
              </a:ext>
            </a:extLst>
          </p:cNvPr>
          <p:cNvGrpSpPr/>
          <p:nvPr/>
        </p:nvGrpSpPr>
        <p:grpSpPr>
          <a:xfrm>
            <a:off x="1196166" y="2240451"/>
            <a:ext cx="9961971" cy="2398102"/>
            <a:chOff x="1196166" y="2240451"/>
            <a:chExt cx="9961971" cy="2398102"/>
          </a:xfrm>
        </p:grpSpPr>
        <p:pic>
          <p:nvPicPr>
            <p:cNvPr id="1026" name="Picture 2">
              <a:extLst>
                <a:ext uri="{FF2B5EF4-FFF2-40B4-BE49-F238E27FC236}">
                  <a16:creationId xmlns:a16="http://schemas.microsoft.com/office/drawing/2014/main" id="{7CE0922E-E3FC-DF82-A7F9-E9A1C91B80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6166" y="2240451"/>
              <a:ext cx="1825603" cy="2250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534C19E-C1E6-3AA8-25B5-8A0818F207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2473" y="2252799"/>
              <a:ext cx="1935664" cy="2385754"/>
            </a:xfrm>
            <a:prstGeom prst="rect">
              <a:avLst/>
            </a:prstGeom>
            <a:noFill/>
            <a:extLst>
              <a:ext uri="{909E8E84-426E-40DD-AFC4-6F175D3DCCD1}">
                <a14:hiddenFill xmlns:a14="http://schemas.microsoft.com/office/drawing/2010/main">
                  <a:solidFill>
                    <a:srgbClr val="FFFFFF"/>
                  </a:solidFill>
                </a14:hiddenFill>
              </a:ext>
            </a:extLst>
          </p:spPr>
        </p:pic>
      </p:grpSp>
      <p:pic>
        <p:nvPicPr>
          <p:cNvPr id="1030" name="Picture 6">
            <a:extLst>
              <a:ext uri="{FF2B5EF4-FFF2-40B4-BE49-F238E27FC236}">
                <a16:creationId xmlns:a16="http://schemas.microsoft.com/office/drawing/2014/main" id="{93839EC8-0F1C-A55C-7963-6F49BC82CA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1628" y="4321697"/>
            <a:ext cx="1484959" cy="226679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グループ化 13">
            <a:extLst>
              <a:ext uri="{FF2B5EF4-FFF2-40B4-BE49-F238E27FC236}">
                <a16:creationId xmlns:a16="http://schemas.microsoft.com/office/drawing/2014/main" id="{131F66D8-A57E-6A7B-AC64-7353EF20726A}"/>
              </a:ext>
            </a:extLst>
          </p:cNvPr>
          <p:cNvGrpSpPr/>
          <p:nvPr/>
        </p:nvGrpSpPr>
        <p:grpSpPr>
          <a:xfrm>
            <a:off x="2990054" y="984842"/>
            <a:ext cx="4781233" cy="2373479"/>
            <a:chOff x="2990054" y="984842"/>
            <a:chExt cx="4781233" cy="2373479"/>
          </a:xfrm>
        </p:grpSpPr>
        <p:grpSp>
          <p:nvGrpSpPr>
            <p:cNvPr id="38" name="グループ化 37">
              <a:extLst>
                <a:ext uri="{FF2B5EF4-FFF2-40B4-BE49-F238E27FC236}">
                  <a16:creationId xmlns:a16="http://schemas.microsoft.com/office/drawing/2014/main" id="{4099729F-B60C-2533-135F-ED02659B93C9}"/>
                </a:ext>
              </a:extLst>
            </p:cNvPr>
            <p:cNvGrpSpPr/>
            <p:nvPr/>
          </p:nvGrpSpPr>
          <p:grpSpPr>
            <a:xfrm>
              <a:off x="2990054" y="984842"/>
              <a:ext cx="4781233" cy="2373479"/>
              <a:chOff x="2961381" y="984017"/>
              <a:chExt cx="4781233" cy="2373479"/>
            </a:xfrm>
          </p:grpSpPr>
          <p:sp>
            <p:nvSpPr>
              <p:cNvPr id="13" name="楕円 12">
                <a:extLst>
                  <a:ext uri="{FF2B5EF4-FFF2-40B4-BE49-F238E27FC236}">
                    <a16:creationId xmlns:a16="http://schemas.microsoft.com/office/drawing/2014/main" id="{3651D934-EA0E-695D-B98D-EF7EC7AD4B7D}"/>
                  </a:ext>
                </a:extLst>
              </p:cNvPr>
              <p:cNvSpPr/>
              <p:nvPr/>
            </p:nvSpPr>
            <p:spPr>
              <a:xfrm>
                <a:off x="2961381" y="984017"/>
                <a:ext cx="2373479" cy="2373479"/>
              </a:xfrm>
              <a:prstGeom prst="ellipse">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3829"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595673" y="1857365"/>
                <a:ext cx="1525453" cy="1223962"/>
              </a:xfrm>
              <a:prstGeom prst="rect">
                <a:avLst/>
              </a:prstGeom>
              <a:noFill/>
              <a:ln w="9525">
                <a:noFill/>
                <a:miter lim="800000"/>
                <a:headEnd/>
                <a:tailEnd/>
              </a:ln>
              <a:effectLst/>
            </p:spPr>
          </p:pic>
          <p:sp>
            <p:nvSpPr>
              <p:cNvPr id="12" name="テキスト ボックス 11"/>
              <p:cNvSpPr txBox="1"/>
              <p:nvPr/>
            </p:nvSpPr>
            <p:spPr>
              <a:xfrm>
                <a:off x="5421213" y="1874498"/>
                <a:ext cx="2321401" cy="1200296"/>
              </a:xfrm>
              <a:prstGeom prst="rect">
                <a:avLst/>
              </a:prstGeom>
              <a:noFill/>
            </p:spPr>
            <p:txBody>
              <a:bodyPr wrap="none" lIns="91406" tIns="45704" rIns="91406" bIns="45704" rtlCol="0">
                <a:spAutoFit/>
              </a:bodyPr>
              <a:lstStyle/>
              <a:p>
                <a:r>
                  <a:rPr lang="ja-JP" altLang="en-US" sz="2400" b="1" dirty="0">
                    <a:solidFill>
                      <a:schemeClr val="accent1">
                        <a:lumMod val="75000"/>
                      </a:schemeClr>
                    </a:solidFill>
                    <a:latin typeface="BIZ UDPゴシック" panose="020B0400000000000000" pitchFamily="50" charset="-128"/>
                    <a:ea typeface="BIZ UDPゴシック" panose="020B0400000000000000" pitchFamily="50" charset="-128"/>
                  </a:rPr>
                  <a:t>インターネット</a:t>
                </a:r>
                <a:endParaRPr lang="en-US" altLang="ja-JP" sz="2400" b="1" dirty="0">
                  <a:solidFill>
                    <a:schemeClr val="accent1">
                      <a:lumMod val="75000"/>
                    </a:schemeClr>
                  </a:solidFill>
                  <a:latin typeface="BIZ UDPゴシック" panose="020B0400000000000000" pitchFamily="50" charset="-128"/>
                  <a:ea typeface="BIZ UDPゴシック" panose="020B0400000000000000" pitchFamily="50" charset="-128"/>
                </a:endParaRPr>
              </a:p>
              <a:p>
                <a:r>
                  <a:rPr lang="ja-JP" altLang="en-US" sz="2400" b="1" dirty="0">
                    <a:solidFill>
                      <a:schemeClr val="accent1">
                        <a:lumMod val="75000"/>
                      </a:schemeClr>
                    </a:solidFill>
                    <a:latin typeface="BIZ UDPゴシック" panose="020B0400000000000000" pitchFamily="50" charset="-128"/>
                    <a:ea typeface="BIZ UDPゴシック" panose="020B0400000000000000" pitchFamily="50" charset="-128"/>
                  </a:rPr>
                  <a:t>チャット、ブログ</a:t>
                </a:r>
                <a:endParaRPr lang="en-US" altLang="ja-JP" sz="2400" b="1" dirty="0">
                  <a:solidFill>
                    <a:schemeClr val="accent1">
                      <a:lumMod val="75000"/>
                    </a:schemeClr>
                  </a:solidFill>
                  <a:latin typeface="BIZ UDPゴシック" panose="020B0400000000000000" pitchFamily="50" charset="-128"/>
                  <a:ea typeface="BIZ UDPゴシック" panose="020B0400000000000000" pitchFamily="50" charset="-128"/>
                </a:endParaRPr>
              </a:p>
              <a:p>
                <a:r>
                  <a:rPr lang="ja-JP" altLang="en-US" sz="2400" b="1" dirty="0">
                    <a:solidFill>
                      <a:schemeClr val="accent1">
                        <a:lumMod val="75000"/>
                      </a:schemeClr>
                    </a:solidFill>
                    <a:latin typeface="BIZ UDPゴシック" panose="020B0400000000000000" pitchFamily="50" charset="-128"/>
                    <a:ea typeface="BIZ UDPゴシック" panose="020B0400000000000000" pitchFamily="50" charset="-128"/>
                  </a:rPr>
                  <a:t>ネットゲーム</a:t>
                </a:r>
                <a:endParaRPr lang="en-US" altLang="ja-JP" sz="2400" b="1" dirty="0">
                  <a:solidFill>
                    <a:schemeClr val="accent1">
                      <a:lumMod val="75000"/>
                    </a:schemeClr>
                  </a:solidFill>
                  <a:latin typeface="BIZ UDPゴシック" panose="020B0400000000000000" pitchFamily="50" charset="-128"/>
                  <a:ea typeface="BIZ UDPゴシック" panose="020B0400000000000000" pitchFamily="50" charset="-128"/>
                </a:endParaRPr>
              </a:p>
            </p:txBody>
          </p:sp>
        </p:grpSp>
        <p:pic>
          <p:nvPicPr>
            <p:cNvPr id="1032" name="Picture 8">
              <a:extLst>
                <a:ext uri="{FF2B5EF4-FFF2-40B4-BE49-F238E27FC236}">
                  <a16:creationId xmlns:a16="http://schemas.microsoft.com/office/drawing/2014/main" id="{6DF3B103-A266-75BF-6EDA-00057B8662C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8835" y="1423454"/>
              <a:ext cx="1058217" cy="11486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8043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68B98969-75E9-AC27-A0AF-62ECE37729A5}"/>
              </a:ext>
            </a:extLst>
          </p:cNvPr>
          <p:cNvSpPr/>
          <p:nvPr/>
        </p:nvSpPr>
        <p:spPr>
          <a:xfrm>
            <a:off x="218572" y="5838362"/>
            <a:ext cx="11754856" cy="830997"/>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23E070B-37DE-E09E-510A-797DEA81F4E8}"/>
              </a:ext>
            </a:extLst>
          </p:cNvPr>
          <p:cNvSpPr>
            <a:spLocks noGrp="1"/>
          </p:cNvSpPr>
          <p:nvPr>
            <p:ph type="title"/>
          </p:nvPr>
        </p:nvSpPr>
        <p:spPr/>
        <p:txBody>
          <a:bodyPr/>
          <a:lstStyle/>
          <a:p>
            <a:r>
              <a:rPr kumimoji="1" lang="ja-JP" altLang="en-US"/>
              <a:t>これらの環境を踏まえた児童生徒の育成にむけて</a:t>
            </a:r>
            <a:endParaRPr kumimoji="1" lang="ja-JP" altLang="en-US" dirty="0"/>
          </a:p>
        </p:txBody>
      </p:sp>
      <p:sp>
        <p:nvSpPr>
          <p:cNvPr id="31" name="矢印: 下 30">
            <a:extLst>
              <a:ext uri="{FF2B5EF4-FFF2-40B4-BE49-F238E27FC236}">
                <a16:creationId xmlns:a16="http://schemas.microsoft.com/office/drawing/2014/main" id="{026F224A-B5BA-6241-5C00-667F95AC6832}"/>
              </a:ext>
            </a:extLst>
          </p:cNvPr>
          <p:cNvSpPr/>
          <p:nvPr/>
        </p:nvSpPr>
        <p:spPr>
          <a:xfrm>
            <a:off x="5591944" y="5226894"/>
            <a:ext cx="1008112" cy="578370"/>
          </a:xfrm>
          <a:prstGeom prst="downArrow">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12B5CE0E-22EB-92BA-07C9-D7A0FAB6409E}"/>
              </a:ext>
            </a:extLst>
          </p:cNvPr>
          <p:cNvSpPr txBox="1"/>
          <p:nvPr/>
        </p:nvSpPr>
        <p:spPr>
          <a:xfrm>
            <a:off x="1127447" y="1909281"/>
            <a:ext cx="4464497" cy="1015663"/>
          </a:xfrm>
          <a:prstGeom prst="rect">
            <a:avLst/>
          </a:prstGeom>
          <a:noFill/>
        </p:spPr>
        <p:txBody>
          <a:bodyPr wrap="square" rtlCol="0">
            <a:spAutoFit/>
          </a:bodyPr>
          <a:lstStyle/>
          <a:p>
            <a:pPr marL="261938" indent="-261938">
              <a:buFont typeface="Arial" panose="020B0604020202020204" pitchFamily="34" charset="0"/>
              <a:buChar char="•"/>
            </a:pPr>
            <a:r>
              <a:rPr kumimoji="1" lang="ja-JP" altLang="en-US" sz="2000" dirty="0">
                <a:latin typeface="BIZ UDPゴシック" panose="020B0400000000000000" pitchFamily="50" charset="-128"/>
                <a:ea typeface="BIZ UDPゴシック" panose="020B0400000000000000" pitchFamily="50" charset="-128"/>
              </a:rPr>
              <a:t>どんなゲームで遊んでいるか</a:t>
            </a:r>
            <a:endParaRPr kumimoji="1" lang="en-US" altLang="ja-JP" sz="2000" dirty="0">
              <a:latin typeface="BIZ UDPゴシック" panose="020B0400000000000000" pitchFamily="50" charset="-128"/>
              <a:ea typeface="BIZ UDPゴシック" panose="020B0400000000000000" pitchFamily="50" charset="-128"/>
            </a:endParaRPr>
          </a:p>
          <a:p>
            <a:pPr marL="261938" indent="-261938">
              <a:buFont typeface="Arial" panose="020B0604020202020204" pitchFamily="34" charset="0"/>
              <a:buChar char="•"/>
            </a:pPr>
            <a:r>
              <a:rPr lang="ja-JP" altLang="en-US" sz="2000" dirty="0">
                <a:latin typeface="BIZ UDPゴシック" panose="020B0400000000000000" pitchFamily="50" charset="-128"/>
                <a:ea typeface="BIZ UDPゴシック" panose="020B0400000000000000" pitchFamily="50" charset="-128"/>
              </a:rPr>
              <a:t>どんな</a:t>
            </a:r>
            <a:r>
              <a:rPr lang="en-US" altLang="ja-JP" sz="2000" dirty="0">
                <a:latin typeface="BIZ UDPゴシック" panose="020B0400000000000000" pitchFamily="50" charset="-128"/>
                <a:ea typeface="BIZ UDPゴシック" panose="020B0400000000000000" pitchFamily="50" charset="-128"/>
              </a:rPr>
              <a:t>SNS</a:t>
            </a:r>
            <a:r>
              <a:rPr lang="ja-JP" altLang="en-US" sz="2000" dirty="0">
                <a:latin typeface="BIZ UDPゴシック" panose="020B0400000000000000" pitchFamily="50" charset="-128"/>
                <a:ea typeface="BIZ UDPゴシック" panose="020B0400000000000000" pitchFamily="50" charset="-128"/>
              </a:rPr>
              <a:t>を利用しているか</a:t>
            </a:r>
            <a:endParaRPr lang="en-US" altLang="ja-JP" sz="2000" dirty="0">
              <a:latin typeface="BIZ UDPゴシック" panose="020B0400000000000000" pitchFamily="50" charset="-128"/>
              <a:ea typeface="BIZ UDPゴシック" panose="020B0400000000000000" pitchFamily="50" charset="-128"/>
            </a:endParaRPr>
          </a:p>
          <a:p>
            <a:pPr marL="261938" indent="-261938">
              <a:buFont typeface="Arial" panose="020B0604020202020204" pitchFamily="34" charset="0"/>
              <a:buChar char="•"/>
            </a:pPr>
            <a:r>
              <a:rPr lang="ja-JP" altLang="en-US" sz="2000" dirty="0">
                <a:latin typeface="BIZ UDPゴシック" panose="020B0400000000000000" pitchFamily="50" charset="-128"/>
                <a:ea typeface="BIZ UDPゴシック" panose="020B0400000000000000" pitchFamily="50" charset="-128"/>
              </a:rPr>
              <a:t>どういう人たちと交流しているか</a:t>
            </a:r>
            <a:endParaRPr lang="en-US" altLang="ja-JP" sz="20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BB82C4E8-D493-6267-8C61-A760154134E7}"/>
              </a:ext>
            </a:extLst>
          </p:cNvPr>
          <p:cNvSpPr txBox="1"/>
          <p:nvPr/>
        </p:nvSpPr>
        <p:spPr>
          <a:xfrm>
            <a:off x="801109" y="1191967"/>
            <a:ext cx="10568036" cy="830997"/>
          </a:xfrm>
          <a:prstGeom prst="rect">
            <a:avLst/>
          </a:prstGeom>
          <a:noFill/>
        </p:spPr>
        <p:txBody>
          <a:bodyPr wrap="square" rtlCol="0">
            <a:spAutoFit/>
          </a:bodyPr>
          <a:lstStyle/>
          <a:p>
            <a:r>
              <a:rPr lang="ja-JP" altLang="en-US" sz="4800" dirty="0">
                <a:solidFill>
                  <a:schemeClr val="accent1">
                    <a:lumMod val="75000"/>
                  </a:schemeClr>
                </a:solidFill>
                <a:latin typeface="+mj-ea"/>
                <a:ea typeface="+mj-ea"/>
              </a:rPr>
              <a:t>児童生徒の実態把握</a:t>
            </a:r>
          </a:p>
        </p:txBody>
      </p:sp>
      <p:sp>
        <p:nvSpPr>
          <p:cNvPr id="9" name="テキスト ボックス 8">
            <a:extLst>
              <a:ext uri="{FF2B5EF4-FFF2-40B4-BE49-F238E27FC236}">
                <a16:creationId xmlns:a16="http://schemas.microsoft.com/office/drawing/2014/main" id="{58B83D2F-CB62-C092-50C7-84E9D9A710C8}"/>
              </a:ext>
            </a:extLst>
          </p:cNvPr>
          <p:cNvSpPr txBox="1"/>
          <p:nvPr/>
        </p:nvSpPr>
        <p:spPr>
          <a:xfrm>
            <a:off x="1127448" y="3730815"/>
            <a:ext cx="9865096" cy="707886"/>
          </a:xfrm>
          <a:prstGeom prst="rect">
            <a:avLst/>
          </a:prstGeom>
          <a:noFill/>
        </p:spPr>
        <p:txBody>
          <a:bodyPr wrap="square" rtlCol="0">
            <a:spAutoFit/>
          </a:bodyPr>
          <a:lstStyle/>
          <a:p>
            <a:pPr marL="261938" indent="-261938">
              <a:buFont typeface="Arial" panose="020B0604020202020204" pitchFamily="34" charset="0"/>
              <a:buChar char="•"/>
            </a:pPr>
            <a:r>
              <a:rPr kumimoji="1" lang="ja-JP" altLang="en-US" sz="2000" dirty="0">
                <a:latin typeface="BIZ UDPゴシック" panose="020B0400000000000000" pitchFamily="50" charset="-128"/>
                <a:ea typeface="BIZ UDPゴシック" panose="020B0400000000000000" pitchFamily="50" charset="-128"/>
              </a:rPr>
              <a:t>ゲームの中のコミュニケーションを把握することで、子ども同士の会話を理解できるようにする</a:t>
            </a:r>
            <a:endParaRPr lang="en-US" altLang="ja-JP" sz="20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36B7F85B-B386-AC61-6B07-9E375AB0CC24}"/>
              </a:ext>
            </a:extLst>
          </p:cNvPr>
          <p:cNvSpPr txBox="1"/>
          <p:nvPr/>
        </p:nvSpPr>
        <p:spPr>
          <a:xfrm>
            <a:off x="801109" y="3013501"/>
            <a:ext cx="10568036" cy="830997"/>
          </a:xfrm>
          <a:prstGeom prst="rect">
            <a:avLst/>
          </a:prstGeom>
          <a:noFill/>
        </p:spPr>
        <p:txBody>
          <a:bodyPr wrap="square" rtlCol="0">
            <a:spAutoFit/>
          </a:bodyPr>
          <a:lstStyle/>
          <a:p>
            <a:r>
              <a:rPr lang="ja-JP" altLang="en-US" sz="4800" dirty="0">
                <a:solidFill>
                  <a:schemeClr val="accent1">
                    <a:lumMod val="75000"/>
                  </a:schemeClr>
                </a:solidFill>
                <a:latin typeface="+mj-ea"/>
                <a:ea typeface="+mj-ea"/>
              </a:rPr>
              <a:t>新しいメディアの特性の理解</a:t>
            </a:r>
          </a:p>
        </p:txBody>
      </p:sp>
      <p:sp>
        <p:nvSpPr>
          <p:cNvPr id="13" name="テキスト ボックス 12">
            <a:extLst>
              <a:ext uri="{FF2B5EF4-FFF2-40B4-BE49-F238E27FC236}">
                <a16:creationId xmlns:a16="http://schemas.microsoft.com/office/drawing/2014/main" id="{6582B24F-5D0B-0944-C8E6-338305852D8B}"/>
              </a:ext>
            </a:extLst>
          </p:cNvPr>
          <p:cNvSpPr txBox="1"/>
          <p:nvPr/>
        </p:nvSpPr>
        <p:spPr>
          <a:xfrm>
            <a:off x="1736177" y="5940569"/>
            <a:ext cx="8719647" cy="584775"/>
          </a:xfrm>
          <a:prstGeom prst="rect">
            <a:avLst/>
          </a:prstGeom>
          <a:noFill/>
        </p:spPr>
        <p:txBody>
          <a:bodyPr wrap="square" rtlCol="0">
            <a:spAutoFit/>
          </a:bodyPr>
          <a:lstStyle/>
          <a:p>
            <a:pPr algn="ctr"/>
            <a:r>
              <a:rPr kumimoji="1" lang="ja-JP" altLang="en-US" sz="3200" dirty="0">
                <a:solidFill>
                  <a:srgbClr val="FFFF00"/>
                </a:solidFill>
                <a:latin typeface="+mj-ea"/>
                <a:ea typeface="+mj-ea"/>
              </a:rPr>
              <a:t>児童生徒が自らで判断・行動できる力と態度</a:t>
            </a:r>
          </a:p>
        </p:txBody>
      </p:sp>
      <p:sp>
        <p:nvSpPr>
          <p:cNvPr id="3" name="テキスト ボックス 2">
            <a:extLst>
              <a:ext uri="{FF2B5EF4-FFF2-40B4-BE49-F238E27FC236}">
                <a16:creationId xmlns:a16="http://schemas.microsoft.com/office/drawing/2014/main" id="{00A6AD59-1DC9-C1EA-4DEC-F8C12FDAC20A}"/>
              </a:ext>
            </a:extLst>
          </p:cNvPr>
          <p:cNvSpPr txBox="1"/>
          <p:nvPr/>
        </p:nvSpPr>
        <p:spPr>
          <a:xfrm>
            <a:off x="811982" y="4491309"/>
            <a:ext cx="10568036" cy="830997"/>
          </a:xfrm>
          <a:prstGeom prst="rect">
            <a:avLst/>
          </a:prstGeom>
          <a:noFill/>
        </p:spPr>
        <p:txBody>
          <a:bodyPr wrap="square" rtlCol="0">
            <a:spAutoFit/>
          </a:bodyPr>
          <a:lstStyle/>
          <a:p>
            <a:r>
              <a:rPr lang="ja-JP" altLang="en-US" sz="4800" dirty="0">
                <a:solidFill>
                  <a:schemeClr val="accent1">
                    <a:lumMod val="75000"/>
                  </a:schemeClr>
                </a:solidFill>
                <a:latin typeface="+mj-ea"/>
                <a:ea typeface="+mj-ea"/>
              </a:rPr>
              <a:t>適切な指導のしかたを知る</a:t>
            </a:r>
          </a:p>
        </p:txBody>
      </p:sp>
    </p:spTree>
    <p:extLst>
      <p:ext uri="{BB962C8B-B14F-4D97-AF65-F5344CB8AC3E}">
        <p14:creationId xmlns:p14="http://schemas.microsoft.com/office/powerpoint/2010/main" val="413316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1" grpId="0" animBg="1"/>
      <p:bldP spid="6" grpId="0"/>
      <p:bldP spid="5" grpId="0"/>
      <p:bldP spid="9" grpId="0"/>
      <p:bldP spid="10" grpId="0"/>
      <p:bldP spid="13"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便利も不安も拡大・・・</a:t>
            </a:r>
          </a:p>
        </p:txBody>
      </p:sp>
      <p:grpSp>
        <p:nvGrpSpPr>
          <p:cNvPr id="4" name="グループ化 3">
            <a:extLst>
              <a:ext uri="{FF2B5EF4-FFF2-40B4-BE49-F238E27FC236}">
                <a16:creationId xmlns:a16="http://schemas.microsoft.com/office/drawing/2014/main" id="{BCF588DE-2A54-3662-73DF-2224DA5685E5}"/>
              </a:ext>
            </a:extLst>
          </p:cNvPr>
          <p:cNvGrpSpPr/>
          <p:nvPr/>
        </p:nvGrpSpPr>
        <p:grpSpPr>
          <a:xfrm>
            <a:off x="2524100" y="1357297"/>
            <a:ext cx="8539882" cy="4218233"/>
            <a:chOff x="2524100" y="1357297"/>
            <a:chExt cx="8539882" cy="4218233"/>
          </a:xfrm>
        </p:grpSpPr>
        <p:pic>
          <p:nvPicPr>
            <p:cNvPr id="11" name="Picture 2">
              <a:extLst>
                <a:ext uri="{FF2B5EF4-FFF2-40B4-BE49-F238E27FC236}">
                  <a16:creationId xmlns:a16="http://schemas.microsoft.com/office/drawing/2014/main" id="{EB09AB2D-11D6-5479-CED6-AC1662DAD9F8}"/>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10800000">
              <a:off x="6287347" y="3477285"/>
              <a:ext cx="1680861" cy="207170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グループ化 2">
              <a:extLst>
                <a:ext uri="{FF2B5EF4-FFF2-40B4-BE49-F238E27FC236}">
                  <a16:creationId xmlns:a16="http://schemas.microsoft.com/office/drawing/2014/main" id="{7FFA1A78-3186-D170-EA4D-9ED361D2CA37}"/>
                </a:ext>
              </a:extLst>
            </p:cNvPr>
            <p:cNvGrpSpPr/>
            <p:nvPr/>
          </p:nvGrpSpPr>
          <p:grpSpPr>
            <a:xfrm>
              <a:off x="2524100" y="1405582"/>
              <a:ext cx="8539882" cy="4169948"/>
              <a:chOff x="2524100" y="1405582"/>
              <a:chExt cx="8539882" cy="4169948"/>
            </a:xfrm>
          </p:grpSpPr>
          <p:sp>
            <p:nvSpPr>
              <p:cNvPr id="6" name="直角三角形 5"/>
              <p:cNvSpPr/>
              <p:nvPr/>
            </p:nvSpPr>
            <p:spPr>
              <a:xfrm flipH="1">
                <a:off x="2524100" y="1643050"/>
                <a:ext cx="4000528" cy="1857388"/>
              </a:xfrm>
              <a:prstGeom prst="r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直角三角形 6"/>
              <p:cNvSpPr/>
              <p:nvPr/>
            </p:nvSpPr>
            <p:spPr>
              <a:xfrm flipH="1" flipV="1">
                <a:off x="2524100" y="3571876"/>
                <a:ext cx="4000528" cy="1857388"/>
              </a:xfrm>
              <a:prstGeom prst="rtTriangle">
                <a:avLst/>
              </a:prstGeom>
              <a:solidFill>
                <a:schemeClr val="accent4">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p:nvPr/>
            </p:nvSpPr>
            <p:spPr>
              <a:xfrm>
                <a:off x="7596198" y="1405582"/>
                <a:ext cx="3396346" cy="646331"/>
              </a:xfrm>
              <a:prstGeom prst="rect">
                <a:avLst/>
              </a:prstGeom>
              <a:noFill/>
            </p:spPr>
            <p:txBody>
              <a:bodyPr wrap="square" rtlCol="0">
                <a:spAutoFit/>
              </a:bodyPr>
              <a:lstStyle/>
              <a:p>
                <a:r>
                  <a:rPr lang="ja-JP" altLang="en-US" sz="3600" b="1" dirty="0">
                    <a:latin typeface="BIZ UDPゴシック" panose="020B0400000000000000" pitchFamily="50" charset="-128"/>
                    <a:ea typeface="BIZ UDPゴシック" panose="020B0400000000000000" pitchFamily="50" charset="-128"/>
                  </a:rPr>
                  <a:t>能力が拡大</a:t>
                </a:r>
              </a:p>
            </p:txBody>
          </p:sp>
          <p:sp>
            <p:nvSpPr>
              <p:cNvPr id="9" name="テキスト ボックス 8"/>
              <p:cNvSpPr txBox="1"/>
              <p:nvPr/>
            </p:nvSpPr>
            <p:spPr>
              <a:xfrm>
                <a:off x="7667636" y="4929199"/>
                <a:ext cx="3396346" cy="646331"/>
              </a:xfrm>
              <a:prstGeom prst="rect">
                <a:avLst/>
              </a:prstGeom>
              <a:noFill/>
            </p:spPr>
            <p:txBody>
              <a:bodyPr wrap="square" rtlCol="0">
                <a:spAutoFit/>
              </a:bodyPr>
              <a:lstStyle/>
              <a:p>
                <a:r>
                  <a:rPr lang="ja-JP" altLang="en-US" sz="3600" b="1" dirty="0">
                    <a:latin typeface="BIZ UDPゴシック" panose="020B0400000000000000" pitchFamily="50" charset="-128"/>
                    <a:ea typeface="BIZ UDPゴシック" panose="020B0400000000000000" pitchFamily="50" charset="-128"/>
                  </a:rPr>
                  <a:t>危険性も・・・</a:t>
                </a:r>
              </a:p>
            </p:txBody>
          </p:sp>
        </p:grpSp>
        <p:pic>
          <p:nvPicPr>
            <p:cNvPr id="10" name="Picture 2">
              <a:extLst>
                <a:ext uri="{FF2B5EF4-FFF2-40B4-BE49-F238E27FC236}">
                  <a16:creationId xmlns:a16="http://schemas.microsoft.com/office/drawing/2014/main" id="{78BC906A-48E5-7083-DACE-DCA00A112C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6014" y="1357297"/>
              <a:ext cx="1680861" cy="2071703"/>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FC194EDE-0393-B7C9-CB60-F11DA60E60E4}"/>
              </a:ext>
            </a:extLst>
          </p:cNvPr>
          <p:cNvGrpSpPr/>
          <p:nvPr/>
        </p:nvGrpSpPr>
        <p:grpSpPr>
          <a:xfrm>
            <a:off x="731404" y="1556792"/>
            <a:ext cx="10729192" cy="1354092"/>
            <a:chOff x="731404" y="1556792"/>
            <a:chExt cx="10729192" cy="1354092"/>
          </a:xfrm>
        </p:grpSpPr>
        <p:sp>
          <p:nvSpPr>
            <p:cNvPr id="4" name="正方形/長方形 3">
              <a:extLst>
                <a:ext uri="{FF2B5EF4-FFF2-40B4-BE49-F238E27FC236}">
                  <a16:creationId xmlns:a16="http://schemas.microsoft.com/office/drawing/2014/main" id="{9E264360-F93C-5585-5394-A9BA91DD064E}"/>
                </a:ext>
              </a:extLst>
            </p:cNvPr>
            <p:cNvSpPr/>
            <p:nvPr/>
          </p:nvSpPr>
          <p:spPr>
            <a:xfrm>
              <a:off x="731404" y="1556792"/>
              <a:ext cx="10729192" cy="135409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8E2D4CA9-F480-AC0C-B987-CBBCFA4031F9}"/>
                </a:ext>
              </a:extLst>
            </p:cNvPr>
            <p:cNvSpPr txBox="1"/>
            <p:nvPr/>
          </p:nvSpPr>
          <p:spPr>
            <a:xfrm>
              <a:off x="1127448" y="1908957"/>
              <a:ext cx="9937104" cy="707886"/>
            </a:xfrm>
            <a:prstGeom prst="rect">
              <a:avLst/>
            </a:prstGeom>
            <a:noFill/>
          </p:spPr>
          <p:txBody>
            <a:bodyPr wrap="square" rtlCol="0">
              <a:spAutoFit/>
            </a:bodyPr>
            <a:lstStyle/>
            <a:p>
              <a:pPr algn="ctr"/>
              <a:r>
                <a:rPr kumimoji="1" lang="ja-JP" altLang="en-US" sz="4000" b="1" dirty="0">
                  <a:solidFill>
                    <a:srgbClr val="C00000"/>
                  </a:solidFill>
                  <a:latin typeface="BIZ UDPゴシック" panose="020B0400000000000000" pitchFamily="50" charset="-128"/>
                  <a:ea typeface="BIZ UDPゴシック" panose="020B0400000000000000" pitchFamily="50" charset="-128"/>
                </a:rPr>
                <a:t>消費者、利用者</a:t>
              </a:r>
              <a:r>
                <a:rPr kumimoji="1" lang="ja-JP" altLang="en-US" sz="4000" b="1" dirty="0">
                  <a:latin typeface="BIZ UDPゴシック" panose="020B0400000000000000" pitchFamily="50" charset="-128"/>
                  <a:ea typeface="BIZ UDPゴシック" panose="020B0400000000000000" pitchFamily="50" charset="-128"/>
                </a:rPr>
                <a:t>という受け身的な位置づけ</a:t>
              </a:r>
            </a:p>
          </p:txBody>
        </p:sp>
      </p:grpSp>
      <p:sp>
        <p:nvSpPr>
          <p:cNvPr id="307202" name="Rectangle 2"/>
          <p:cNvSpPr>
            <a:spLocks noGrp="1" noChangeArrowheads="1"/>
          </p:cNvSpPr>
          <p:nvPr>
            <p:ph type="title"/>
          </p:nvPr>
        </p:nvSpPr>
        <p:spPr/>
        <p:txBody>
          <a:bodyPr/>
          <a:lstStyle/>
          <a:p>
            <a:r>
              <a:rPr lang="ja-JP" altLang="en-US" sz="4800" dirty="0"/>
              <a:t>「生産者と消費者」という視点</a:t>
            </a:r>
          </a:p>
        </p:txBody>
      </p:sp>
      <p:grpSp>
        <p:nvGrpSpPr>
          <p:cNvPr id="7" name="グループ化 6">
            <a:extLst>
              <a:ext uri="{FF2B5EF4-FFF2-40B4-BE49-F238E27FC236}">
                <a16:creationId xmlns:a16="http://schemas.microsoft.com/office/drawing/2014/main" id="{268549BB-6DAD-0EB5-6E76-F9089272294E}"/>
              </a:ext>
            </a:extLst>
          </p:cNvPr>
          <p:cNvGrpSpPr/>
          <p:nvPr/>
        </p:nvGrpSpPr>
        <p:grpSpPr>
          <a:xfrm>
            <a:off x="4655840" y="1244543"/>
            <a:ext cx="2880320" cy="584775"/>
            <a:chOff x="4655840" y="1244543"/>
            <a:chExt cx="2880320" cy="584775"/>
          </a:xfrm>
        </p:grpSpPr>
        <p:sp>
          <p:nvSpPr>
            <p:cNvPr id="6" name="正方形/長方形 5">
              <a:extLst>
                <a:ext uri="{FF2B5EF4-FFF2-40B4-BE49-F238E27FC236}">
                  <a16:creationId xmlns:a16="http://schemas.microsoft.com/office/drawing/2014/main" id="{A5ADACBB-DB5E-3887-C4A0-052CF2738641}"/>
                </a:ext>
              </a:extLst>
            </p:cNvPr>
            <p:cNvSpPr/>
            <p:nvPr/>
          </p:nvSpPr>
          <p:spPr>
            <a:xfrm>
              <a:off x="4655840" y="1244543"/>
              <a:ext cx="2880320" cy="58477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7553283B-30F0-77D8-0894-AC097536254C}"/>
                </a:ext>
              </a:extLst>
            </p:cNvPr>
            <p:cNvSpPr txBox="1"/>
            <p:nvPr/>
          </p:nvSpPr>
          <p:spPr>
            <a:xfrm>
              <a:off x="5015880" y="1244543"/>
              <a:ext cx="2160240" cy="584775"/>
            </a:xfrm>
            <a:prstGeom prst="rect">
              <a:avLst/>
            </a:prstGeom>
            <a:noFill/>
          </p:spPr>
          <p:txBody>
            <a:bodyPr wrap="square" rtlCol="0">
              <a:spAutoFit/>
            </a:bodyPr>
            <a:lstStyle/>
            <a:p>
              <a:pPr algn="ctr"/>
              <a:r>
                <a:rPr kumimoji="1" lang="ja-JP" altLang="en-US" sz="3200" b="1" dirty="0">
                  <a:solidFill>
                    <a:schemeClr val="bg1"/>
                  </a:solidFill>
                  <a:latin typeface="BIZ UDPゴシック" panose="020B0400000000000000" pitchFamily="50" charset="-128"/>
                  <a:ea typeface="BIZ UDPゴシック" panose="020B0400000000000000" pitchFamily="50" charset="-128"/>
                </a:rPr>
                <a:t>これまで</a:t>
              </a:r>
            </a:p>
          </p:txBody>
        </p:sp>
      </p:grpSp>
      <p:grpSp>
        <p:nvGrpSpPr>
          <p:cNvPr id="22" name="グループ化 21">
            <a:extLst>
              <a:ext uri="{FF2B5EF4-FFF2-40B4-BE49-F238E27FC236}">
                <a16:creationId xmlns:a16="http://schemas.microsoft.com/office/drawing/2014/main" id="{7099C765-57E4-65E0-8CE6-01BA4BB3C1BA}"/>
              </a:ext>
            </a:extLst>
          </p:cNvPr>
          <p:cNvGrpSpPr/>
          <p:nvPr/>
        </p:nvGrpSpPr>
        <p:grpSpPr>
          <a:xfrm>
            <a:off x="731404" y="3453216"/>
            <a:ext cx="10729192" cy="2928111"/>
            <a:chOff x="731404" y="3453216"/>
            <a:chExt cx="10729192" cy="2928111"/>
          </a:xfrm>
        </p:grpSpPr>
        <p:sp>
          <p:nvSpPr>
            <p:cNvPr id="8" name="正方形/長方形 7">
              <a:extLst>
                <a:ext uri="{FF2B5EF4-FFF2-40B4-BE49-F238E27FC236}">
                  <a16:creationId xmlns:a16="http://schemas.microsoft.com/office/drawing/2014/main" id="{19608626-8C66-1358-C2A9-6DBA13623F92}"/>
                </a:ext>
              </a:extLst>
            </p:cNvPr>
            <p:cNvSpPr/>
            <p:nvPr/>
          </p:nvSpPr>
          <p:spPr>
            <a:xfrm>
              <a:off x="731404" y="3453216"/>
              <a:ext cx="10729192" cy="29281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a:extLst>
                <a:ext uri="{FF2B5EF4-FFF2-40B4-BE49-F238E27FC236}">
                  <a16:creationId xmlns:a16="http://schemas.microsoft.com/office/drawing/2014/main" id="{79794C3B-DA4B-C7CA-6078-584988F45904}"/>
                </a:ext>
              </a:extLst>
            </p:cNvPr>
            <p:cNvGrpSpPr/>
            <p:nvPr/>
          </p:nvGrpSpPr>
          <p:grpSpPr>
            <a:xfrm>
              <a:off x="1127448" y="3805382"/>
              <a:ext cx="9937104" cy="2350792"/>
              <a:chOff x="1127448" y="3805382"/>
              <a:chExt cx="9937104" cy="2350792"/>
            </a:xfrm>
          </p:grpSpPr>
          <p:sp>
            <p:nvSpPr>
              <p:cNvPr id="12" name="テキスト ボックス 11">
                <a:extLst>
                  <a:ext uri="{FF2B5EF4-FFF2-40B4-BE49-F238E27FC236}">
                    <a16:creationId xmlns:a16="http://schemas.microsoft.com/office/drawing/2014/main" id="{6B3C7345-10D0-D5B2-1B78-3795A2F94815}"/>
                  </a:ext>
                </a:extLst>
              </p:cNvPr>
              <p:cNvSpPr txBox="1"/>
              <p:nvPr/>
            </p:nvSpPr>
            <p:spPr>
              <a:xfrm>
                <a:off x="1127448" y="3805382"/>
                <a:ext cx="9937104" cy="646331"/>
              </a:xfrm>
              <a:prstGeom prst="rect">
                <a:avLst/>
              </a:prstGeom>
              <a:noFill/>
            </p:spPr>
            <p:txBody>
              <a:bodyPr wrap="square" rtlCol="0">
                <a:spAutoFit/>
              </a:bodyPr>
              <a:lstStyle/>
              <a:p>
                <a:pPr algn="ctr"/>
                <a:r>
                  <a:rPr kumimoji="1" lang="ja-JP" altLang="en-US" sz="3600" b="1" dirty="0">
                    <a:solidFill>
                      <a:srgbClr val="C00000"/>
                    </a:solidFill>
                    <a:latin typeface="BIZ UDPゴシック" panose="020B0400000000000000" pitchFamily="50" charset="-128"/>
                    <a:ea typeface="BIZ UDPゴシック" panose="020B0400000000000000" pitchFamily="50" charset="-128"/>
                  </a:rPr>
                  <a:t>消費者、利用者</a:t>
                </a:r>
                <a:r>
                  <a:rPr kumimoji="1" lang="ja-JP" altLang="en-US" sz="3600" b="1" dirty="0">
                    <a:latin typeface="BIZ UDPゴシック" panose="020B0400000000000000" pitchFamily="50" charset="-128"/>
                    <a:ea typeface="BIZ UDPゴシック" panose="020B0400000000000000" pitchFamily="50" charset="-128"/>
                  </a:rPr>
                  <a:t>という受け身的な位置づけ</a:t>
                </a:r>
              </a:p>
            </p:txBody>
          </p:sp>
          <p:sp>
            <p:nvSpPr>
              <p:cNvPr id="13" name="加算記号 12">
                <a:extLst>
                  <a:ext uri="{FF2B5EF4-FFF2-40B4-BE49-F238E27FC236}">
                    <a16:creationId xmlns:a16="http://schemas.microsoft.com/office/drawing/2014/main" id="{FE1F88F4-2A0C-82B3-93B7-F29E1405A7D2}"/>
                  </a:ext>
                </a:extLst>
              </p:cNvPr>
              <p:cNvSpPr/>
              <p:nvPr/>
            </p:nvSpPr>
            <p:spPr>
              <a:xfrm>
                <a:off x="5807968" y="4368127"/>
                <a:ext cx="576064" cy="576064"/>
              </a:xfrm>
              <a:prstGeom prst="mathPlu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62E7BAB8-73DB-E3AD-01A8-4A1967AA944E}"/>
                  </a:ext>
                </a:extLst>
              </p:cNvPr>
              <p:cNvSpPr txBox="1"/>
              <p:nvPr/>
            </p:nvSpPr>
            <p:spPr>
              <a:xfrm>
                <a:off x="1127448" y="4955845"/>
                <a:ext cx="9937104" cy="1200329"/>
              </a:xfrm>
              <a:prstGeom prst="rect">
                <a:avLst/>
              </a:prstGeom>
              <a:noFill/>
            </p:spPr>
            <p:txBody>
              <a:bodyPr wrap="square" rtlCol="0">
                <a:spAutoFit/>
              </a:bodyPr>
              <a:lstStyle/>
              <a:p>
                <a:pPr algn="ctr"/>
                <a:r>
                  <a:rPr kumimoji="1" lang="en-US" altLang="ja-JP" sz="3600" b="1" dirty="0">
                    <a:latin typeface="BIZ UDPゴシック" panose="020B0400000000000000" pitchFamily="50" charset="-128"/>
                    <a:ea typeface="BIZ UDPゴシック" panose="020B0400000000000000" pitchFamily="50" charset="-128"/>
                  </a:rPr>
                  <a:t>SNS</a:t>
                </a:r>
                <a:r>
                  <a:rPr lang="ja-JP" altLang="en-US" sz="3600" b="1" dirty="0">
                    <a:latin typeface="BIZ UDPゴシック" panose="020B0400000000000000" pitchFamily="50" charset="-128"/>
                    <a:ea typeface="BIZ UDPゴシック" panose="020B0400000000000000" pitchFamily="50" charset="-128"/>
                  </a:rPr>
                  <a:t>や</a:t>
                </a:r>
                <a:r>
                  <a:rPr lang="en-US" altLang="ja-JP" sz="3600" b="1" dirty="0">
                    <a:latin typeface="BIZ UDPゴシック" panose="020B0400000000000000" pitchFamily="50" charset="-128"/>
                    <a:ea typeface="BIZ UDPゴシック" panose="020B0400000000000000" pitchFamily="50" charset="-128"/>
                  </a:rPr>
                  <a:t>web</a:t>
                </a:r>
                <a:r>
                  <a:rPr lang="ja-JP" altLang="en-US" sz="3600" b="1" dirty="0">
                    <a:latin typeface="BIZ UDPゴシック" panose="020B0400000000000000" pitchFamily="50" charset="-128"/>
                    <a:ea typeface="BIZ UDPゴシック" panose="020B0400000000000000" pitchFamily="50" charset="-128"/>
                  </a:rPr>
                  <a:t>ページなどという、双方向メディアを使う際の、</a:t>
                </a:r>
                <a:r>
                  <a:rPr lang="ja-JP" altLang="en-US" sz="3600" b="1" dirty="0">
                    <a:solidFill>
                      <a:srgbClr val="C00000"/>
                    </a:solidFill>
                    <a:latin typeface="BIZ UDPゴシック" panose="020B0400000000000000" pitchFamily="50" charset="-128"/>
                    <a:ea typeface="BIZ UDPゴシック" panose="020B0400000000000000" pitchFamily="50" charset="-128"/>
                  </a:rPr>
                  <a:t>生産者、提供者</a:t>
                </a:r>
                <a:r>
                  <a:rPr lang="ja-JP" altLang="en-US" sz="3600" b="1" dirty="0">
                    <a:latin typeface="BIZ UDPゴシック" panose="020B0400000000000000" pitchFamily="50" charset="-128"/>
                    <a:ea typeface="BIZ UDPゴシック" panose="020B0400000000000000" pitchFamily="50" charset="-128"/>
                  </a:rPr>
                  <a:t>という位置づけ</a:t>
                </a:r>
                <a:endParaRPr kumimoji="1" lang="ja-JP" altLang="en-US" sz="3600" b="1" dirty="0">
                  <a:latin typeface="BIZ UDPゴシック" panose="020B0400000000000000" pitchFamily="50" charset="-128"/>
                  <a:ea typeface="BIZ UDPゴシック" panose="020B0400000000000000" pitchFamily="50" charset="-128"/>
                </a:endParaRPr>
              </a:p>
            </p:txBody>
          </p:sp>
        </p:grpSp>
      </p:grpSp>
      <p:grpSp>
        <p:nvGrpSpPr>
          <p:cNvPr id="9" name="グループ化 8">
            <a:extLst>
              <a:ext uri="{FF2B5EF4-FFF2-40B4-BE49-F238E27FC236}">
                <a16:creationId xmlns:a16="http://schemas.microsoft.com/office/drawing/2014/main" id="{624D101D-63D2-3318-C1A8-D807AEF01A83}"/>
              </a:ext>
            </a:extLst>
          </p:cNvPr>
          <p:cNvGrpSpPr/>
          <p:nvPr/>
        </p:nvGrpSpPr>
        <p:grpSpPr>
          <a:xfrm>
            <a:off x="3791744" y="3140968"/>
            <a:ext cx="4608512" cy="584775"/>
            <a:chOff x="4655840" y="1244543"/>
            <a:chExt cx="2880320" cy="584775"/>
          </a:xfrm>
        </p:grpSpPr>
        <p:sp>
          <p:nvSpPr>
            <p:cNvPr id="10" name="正方形/長方形 9">
              <a:extLst>
                <a:ext uri="{FF2B5EF4-FFF2-40B4-BE49-F238E27FC236}">
                  <a16:creationId xmlns:a16="http://schemas.microsoft.com/office/drawing/2014/main" id="{19D631FF-1B65-DA82-E274-01BB5CBDE9AB}"/>
                </a:ext>
              </a:extLst>
            </p:cNvPr>
            <p:cNvSpPr/>
            <p:nvPr/>
          </p:nvSpPr>
          <p:spPr>
            <a:xfrm>
              <a:off x="4655840" y="1244543"/>
              <a:ext cx="2880320" cy="58477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867E664-FC9C-BB7E-B49A-B5DBB3E0CC6B}"/>
                </a:ext>
              </a:extLst>
            </p:cNvPr>
            <p:cNvSpPr txBox="1"/>
            <p:nvPr/>
          </p:nvSpPr>
          <p:spPr>
            <a:xfrm>
              <a:off x="4925870" y="1244543"/>
              <a:ext cx="2340260" cy="584775"/>
            </a:xfrm>
            <a:prstGeom prst="rect">
              <a:avLst/>
            </a:prstGeom>
            <a:noFill/>
          </p:spPr>
          <p:txBody>
            <a:bodyPr wrap="square" rtlCol="0">
              <a:spAutoFit/>
            </a:bodyPr>
            <a:lstStyle/>
            <a:p>
              <a:pPr algn="ctr"/>
              <a:r>
                <a:rPr kumimoji="1" lang="ja-JP" altLang="en-US" sz="3200" b="1" dirty="0">
                  <a:solidFill>
                    <a:schemeClr val="bg1"/>
                  </a:solidFill>
                  <a:latin typeface="BIZ UDPゴシック" panose="020B0400000000000000" pitchFamily="50" charset="-128"/>
                  <a:ea typeface="BIZ UDPゴシック" panose="020B0400000000000000" pitchFamily="50" charset="-128"/>
                </a:rPr>
                <a:t>情報化社会では</a:t>
              </a:r>
            </a:p>
          </p:txBody>
        </p:sp>
      </p:grpSp>
    </p:spTree>
    <p:extLst>
      <p:ext uri="{BB962C8B-B14F-4D97-AF65-F5344CB8AC3E}">
        <p14:creationId xmlns:p14="http://schemas.microsoft.com/office/powerpoint/2010/main" val="39929071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7B78BF86-AEC6-274A-A765-CF6FBDC24B43}"/>
              </a:ext>
            </a:extLst>
          </p:cNvPr>
          <p:cNvGrpSpPr/>
          <p:nvPr/>
        </p:nvGrpSpPr>
        <p:grpSpPr>
          <a:xfrm>
            <a:off x="1127448" y="1184558"/>
            <a:ext cx="12348864" cy="5396246"/>
            <a:chOff x="1127448" y="1184558"/>
            <a:chExt cx="12348864" cy="5396246"/>
          </a:xfrm>
        </p:grpSpPr>
        <p:pic>
          <p:nvPicPr>
            <p:cNvPr id="5" name="図 4">
              <a:extLst>
                <a:ext uri="{FF2B5EF4-FFF2-40B4-BE49-F238E27FC236}">
                  <a16:creationId xmlns:a16="http://schemas.microsoft.com/office/drawing/2014/main" id="{8159626B-1390-FBDD-F68A-48DB852166BA}"/>
                </a:ext>
              </a:extLst>
            </p:cNvPr>
            <p:cNvPicPr>
              <a:picLocks noChangeAspect="1"/>
            </p:cNvPicPr>
            <p:nvPr/>
          </p:nvPicPr>
          <p:blipFill>
            <a:blip r:embed="rId2"/>
            <a:stretch>
              <a:fillRect/>
            </a:stretch>
          </p:blipFill>
          <p:spPr>
            <a:xfrm>
              <a:off x="1127448" y="1184558"/>
              <a:ext cx="9884557" cy="5128078"/>
            </a:xfrm>
            <a:prstGeom prst="rect">
              <a:avLst/>
            </a:prstGeom>
          </p:spPr>
        </p:pic>
        <p:sp>
          <p:nvSpPr>
            <p:cNvPr id="7" name="テキスト ボックス 6">
              <a:extLst>
                <a:ext uri="{FF2B5EF4-FFF2-40B4-BE49-F238E27FC236}">
                  <a16:creationId xmlns:a16="http://schemas.microsoft.com/office/drawing/2014/main" id="{998CBB42-CBB0-C9B3-CAD2-4190A897D237}"/>
                </a:ext>
              </a:extLst>
            </p:cNvPr>
            <p:cNvSpPr txBox="1"/>
            <p:nvPr/>
          </p:nvSpPr>
          <p:spPr>
            <a:xfrm>
              <a:off x="4799856" y="6211472"/>
              <a:ext cx="8676456" cy="369332"/>
            </a:xfrm>
            <a:prstGeom prst="rect">
              <a:avLst/>
            </a:prstGeom>
            <a:noFill/>
          </p:spPr>
          <p:txBody>
            <a:bodyPr wrap="square">
              <a:spAutoFit/>
            </a:bodyPr>
            <a:lstStyle/>
            <a:p>
              <a:r>
                <a:rPr lang="en-US" altLang="ja-JP" dirty="0"/>
                <a:t>https://www.mext.go.jp/a_menu/shotou/zyouhou/detail/1369617.htm</a:t>
              </a:r>
              <a:endParaRPr lang="ja-JP" altLang="en-US" dirty="0"/>
            </a:p>
          </p:txBody>
        </p:sp>
        <p:sp>
          <p:nvSpPr>
            <p:cNvPr id="8" name="正方形/長方形 7">
              <a:extLst>
                <a:ext uri="{FF2B5EF4-FFF2-40B4-BE49-F238E27FC236}">
                  <a16:creationId xmlns:a16="http://schemas.microsoft.com/office/drawing/2014/main" id="{5A066DF5-9EFA-9117-27F4-E494442418D2}"/>
                </a:ext>
              </a:extLst>
            </p:cNvPr>
            <p:cNvSpPr/>
            <p:nvPr/>
          </p:nvSpPr>
          <p:spPr>
            <a:xfrm>
              <a:off x="1241474" y="3653340"/>
              <a:ext cx="9757474" cy="243995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4" name="テキスト ボックス 3">
            <a:extLst>
              <a:ext uri="{FF2B5EF4-FFF2-40B4-BE49-F238E27FC236}">
                <a16:creationId xmlns:a16="http://schemas.microsoft.com/office/drawing/2014/main" id="{3B1B4794-2B09-96BF-D397-769E98329395}"/>
              </a:ext>
            </a:extLst>
          </p:cNvPr>
          <p:cNvSpPr txBox="1"/>
          <p:nvPr/>
        </p:nvSpPr>
        <p:spPr>
          <a:xfrm>
            <a:off x="509392" y="476672"/>
            <a:ext cx="9907088" cy="707886"/>
          </a:xfrm>
          <a:prstGeom prst="rect">
            <a:avLst/>
          </a:prstGeom>
          <a:noFill/>
        </p:spPr>
        <p:txBody>
          <a:bodyPr wrap="square" rtlCol="0">
            <a:spAutoFit/>
          </a:bodyPr>
          <a:lstStyle/>
          <a:p>
            <a:r>
              <a:rPr kumimoji="1" lang="ja-JP" altLang="en-US" sz="4000" dirty="0">
                <a:latin typeface="+mj-ea"/>
                <a:ea typeface="+mj-ea"/>
              </a:rPr>
              <a:t>文部科学省　「情報モラル教育の充実等」</a:t>
            </a:r>
            <a:endParaRPr kumimoji="1" lang="en-US" altLang="ja-JP" sz="4000" dirty="0">
              <a:latin typeface="+mj-ea"/>
              <a:ea typeface="+mj-ea"/>
            </a:endParaRPr>
          </a:p>
        </p:txBody>
      </p:sp>
    </p:spTree>
    <p:extLst>
      <p:ext uri="{BB962C8B-B14F-4D97-AF65-F5344CB8AC3E}">
        <p14:creationId xmlns:p14="http://schemas.microsoft.com/office/powerpoint/2010/main" val="5131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02E40-C662-6D60-3413-DE80E891D92A}"/>
              </a:ext>
            </a:extLst>
          </p:cNvPr>
          <p:cNvSpPr>
            <a:spLocks noGrp="1"/>
          </p:cNvSpPr>
          <p:nvPr>
            <p:ph type="title"/>
          </p:nvPr>
        </p:nvSpPr>
        <p:spPr/>
        <p:txBody>
          <a:bodyPr/>
          <a:lstStyle/>
          <a:p>
            <a:r>
              <a:rPr kumimoji="1" lang="ja-JP" altLang="en-US" sz="4800" dirty="0"/>
              <a:t>情報モラルで何を教えるか</a:t>
            </a:r>
          </a:p>
        </p:txBody>
      </p:sp>
      <p:pic>
        <p:nvPicPr>
          <p:cNvPr id="5" name="図 4">
            <a:extLst>
              <a:ext uri="{FF2B5EF4-FFF2-40B4-BE49-F238E27FC236}">
                <a16:creationId xmlns:a16="http://schemas.microsoft.com/office/drawing/2014/main" id="{BCE612DC-3209-2751-B21B-C542118DC669}"/>
              </a:ext>
            </a:extLst>
          </p:cNvPr>
          <p:cNvPicPr>
            <a:picLocks noChangeAspect="1"/>
          </p:cNvPicPr>
          <p:nvPr/>
        </p:nvPicPr>
        <p:blipFill>
          <a:blip r:embed="rId2"/>
          <a:stretch>
            <a:fillRect/>
          </a:stretch>
        </p:blipFill>
        <p:spPr>
          <a:xfrm>
            <a:off x="2927648" y="1620687"/>
            <a:ext cx="5946378" cy="4852508"/>
          </a:xfrm>
          <a:prstGeom prst="rect">
            <a:avLst/>
          </a:prstGeom>
        </p:spPr>
      </p:pic>
      <p:sp>
        <p:nvSpPr>
          <p:cNvPr id="4" name="テキスト ボックス 3">
            <a:extLst>
              <a:ext uri="{FF2B5EF4-FFF2-40B4-BE49-F238E27FC236}">
                <a16:creationId xmlns:a16="http://schemas.microsoft.com/office/drawing/2014/main" id="{3771254C-B568-25AF-4CE6-9FB5F5A6DE3F}"/>
              </a:ext>
            </a:extLst>
          </p:cNvPr>
          <p:cNvSpPr txBox="1"/>
          <p:nvPr/>
        </p:nvSpPr>
        <p:spPr>
          <a:xfrm>
            <a:off x="407368" y="981104"/>
            <a:ext cx="11377264" cy="707886"/>
          </a:xfrm>
          <a:prstGeom prst="rect">
            <a:avLst/>
          </a:prstGeom>
          <a:noFill/>
        </p:spPr>
        <p:txBody>
          <a:bodyPr wrap="square" rtlCol="0">
            <a:spAutoFit/>
          </a:bodyPr>
          <a:lstStyle/>
          <a:p>
            <a:r>
              <a:rPr kumimoji="1" lang="ja-JP" altLang="en-US" sz="2000" dirty="0"/>
              <a:t>平成</a:t>
            </a:r>
            <a:r>
              <a:rPr kumimoji="1" lang="en-US" altLang="ja-JP" sz="2000" dirty="0"/>
              <a:t>27</a:t>
            </a:r>
            <a:r>
              <a:rPr kumimoji="1" lang="ja-JP" altLang="en-US" sz="2000" dirty="0"/>
              <a:t>年度作成「情報化社会の新たな問題を考えるための教材～安全なインターネットの使い方を考える～」の「指導の手引き」</a:t>
            </a:r>
          </a:p>
        </p:txBody>
      </p:sp>
    </p:spTree>
    <p:extLst>
      <p:ext uri="{BB962C8B-B14F-4D97-AF65-F5344CB8AC3E}">
        <p14:creationId xmlns:p14="http://schemas.microsoft.com/office/powerpoint/2010/main" val="303419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nara-edu2015">
  <a:themeElements>
    <a:clrScheme name="default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MS UIゴシックのみ">
      <a:majorFont>
        <a:latin typeface="MS UI Gothic"/>
        <a:ea typeface="MS UI Gothic"/>
        <a:cs typeface=""/>
      </a:majorFont>
      <a:minorFont>
        <a:latin typeface="MS UI Gothic"/>
        <a:ea typeface="MS UI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default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default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default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default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default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default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ara-edu2015" id="{130734BD-1538-443A-B8A8-F960631DD87C}" vid="{2C54748A-F8ED-41B9-B9E1-068B7629025B}"/>
    </a:ext>
  </a:extLst>
</a:theme>
</file>

<file path=ppt/theme/theme2.xml><?xml version="1.0" encoding="utf-8"?>
<a:theme xmlns:a="http://schemas.openxmlformats.org/drawingml/2006/main" name="2023_TAKEKAZU_UD">
  <a:themeElements>
    <a:clrScheme name="default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default">
      <a:majorFont>
        <a:latin typeface="HGP創英角ﾎﾟｯﾌﾟ体"/>
        <a:ea typeface="HGP創英角ﾎﾟｯﾌﾟ体"/>
        <a:cs typeface=""/>
      </a:majorFont>
      <a:minorFont>
        <a:latin typeface="HGP創英角ﾎﾟｯﾌﾟ体"/>
        <a:ea typeface="HGP創英角ﾎﾟｯﾌﾟ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default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default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default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default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default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default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3_TAKEKAZU_UD" id="{0014D33E-B931-4ABD-BD28-87739AAB7FC5}" vid="{C409B52A-CB68-4285-A93D-C152C2E4EE35}"/>
    </a:ext>
  </a:extLst>
</a:theme>
</file>

<file path=ppt/theme/theme3.xml><?xml version="1.0" encoding="utf-8"?>
<a:theme xmlns:a="http://schemas.openxmlformats.org/drawingml/2006/main" name="2401奈良教育大学様temp">
  <a:themeElements>
    <a:clrScheme name="紫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ユーザー定義 1">
      <a:majorFont>
        <a:latin typeface="Franklin Gothic Medium"/>
        <a:ea typeface="UD デジタル 教科書体 NP-B"/>
        <a:cs typeface=""/>
      </a:majorFont>
      <a:minorFont>
        <a:latin typeface="Franklin Gothic Book"/>
        <a:ea typeface="HGｺﾞｼｯｸE"/>
        <a:cs typeface=""/>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2401奈良教育大学様temp" id="{C6FAAEA0-D932-4BCB-B991-2C211BDE944F}" vid="{C9C15300-88F4-41B2-A9C0-164B1F4C28E8}"/>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321E18C07235F6489B406633BCE78B45" ma:contentTypeVersion="18" ma:contentTypeDescription="新しいドキュメントを作成します。" ma:contentTypeScope="" ma:versionID="4d4a854fa1a121c0e4a6057e0dff720a">
  <xsd:schema xmlns:xsd="http://www.w3.org/2001/XMLSchema" xmlns:xs="http://www.w3.org/2001/XMLSchema" xmlns:p="http://schemas.microsoft.com/office/2006/metadata/properties" xmlns:ns2="0f190b51-0e8b-4977-ac7c-1c06944ac21f" xmlns:ns3="d0122ed1-47b3-40a8-9d22-9ccc2fd062b9" targetNamespace="http://schemas.microsoft.com/office/2006/metadata/properties" ma:root="true" ma:fieldsID="fce49b891ca5ec89355ec2786f2b6a23" ns2:_="" ns3:_="">
    <xsd:import namespace="0f190b51-0e8b-4977-ac7c-1c06944ac21f"/>
    <xsd:import namespace="d0122ed1-47b3-40a8-9d22-9ccc2fd062b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190b51-0e8b-4977-ac7c-1c06944ac2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1fffc70b-a3fe-4f36-b60b-35372b7e5b0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122ed1-47b3-40a8-9d22-9ccc2fd062b9"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742c591-078f-41e2-95dd-3434cc0eeb8f}" ma:internalName="TaxCatchAll" ma:showField="CatchAllData" ma:web="d0122ed1-47b3-40a8-9d22-9ccc2fd062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0122ed1-47b3-40a8-9d22-9ccc2fd062b9" xsi:nil="true"/>
    <lcf76f155ced4ddcb4097134ff3c332f xmlns="0f190b51-0e8b-4977-ac7c-1c06944ac21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89AAF81-B78F-4E9C-AFE0-F5A5B5930A3E}">
  <ds:schemaRefs>
    <ds:schemaRef ds:uri="http://schemas.microsoft.com/sharepoint/v3/contenttype/forms"/>
  </ds:schemaRefs>
</ds:datastoreItem>
</file>

<file path=customXml/itemProps2.xml><?xml version="1.0" encoding="utf-8"?>
<ds:datastoreItem xmlns:ds="http://schemas.openxmlformats.org/officeDocument/2006/customXml" ds:itemID="{51E967B5-07A1-47F2-A160-4515F18795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190b51-0e8b-4977-ac7c-1c06944ac21f"/>
    <ds:schemaRef ds:uri="d0122ed1-47b3-40a8-9d22-9ccc2fd062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099839-6555-4ABF-A864-FE5984975D4C}">
  <ds:schemaRefs>
    <ds:schemaRef ds:uri="http://schemas.microsoft.com/office/2006/documentManagement/types"/>
    <ds:schemaRef ds:uri="http://schemas.microsoft.com/office/infopath/2007/PartnerControls"/>
    <ds:schemaRef ds:uri="http://purl.org/dc/terms/"/>
    <ds:schemaRef ds:uri="0f190b51-0e8b-4977-ac7c-1c06944ac21f"/>
    <ds:schemaRef ds:uri="http://purl.org/dc/elements/1.1/"/>
    <ds:schemaRef ds:uri="http://purl.org/dc/dcmitype/"/>
    <ds:schemaRef ds:uri="http://schemas.microsoft.com/office/2006/metadata/properties"/>
    <ds:schemaRef ds:uri="http://www.w3.org/XML/1998/namespace"/>
    <ds:schemaRef ds:uri="http://schemas.openxmlformats.org/package/2006/metadata/core-properties"/>
    <ds:schemaRef ds:uri="d0122ed1-47b3-40a8-9d22-9ccc2fd062b9"/>
  </ds:schemaRefs>
</ds:datastoreItem>
</file>

<file path=docProps/app.xml><?xml version="1.0" encoding="utf-8"?>
<Properties xmlns="http://schemas.openxmlformats.org/officeDocument/2006/extended-properties" xmlns:vt="http://schemas.openxmlformats.org/officeDocument/2006/docPropsVTypes">
  <Template>nara-edu_2011</Template>
  <TotalTime>5663</TotalTime>
  <Words>904</Words>
  <Application>Microsoft Office PowerPoint</Application>
  <PresentationFormat>ワイド画面</PresentationFormat>
  <Paragraphs>103</Paragraphs>
  <Slides>16</Slides>
  <Notes>2</Notes>
  <HiddenSlides>0</HiddenSlides>
  <MMClips>0</MMClips>
  <ScaleCrop>false</ScaleCrop>
  <HeadingPairs>
    <vt:vector size="6" baseType="variant">
      <vt:variant>
        <vt:lpstr>使用されているフォント</vt:lpstr>
      </vt:variant>
      <vt:variant>
        <vt:i4>13</vt:i4>
      </vt:variant>
      <vt:variant>
        <vt:lpstr>テーマ</vt:lpstr>
      </vt:variant>
      <vt:variant>
        <vt:i4>3</vt:i4>
      </vt:variant>
      <vt:variant>
        <vt:lpstr>スライド タイトル</vt:lpstr>
      </vt:variant>
      <vt:variant>
        <vt:i4>16</vt:i4>
      </vt:variant>
    </vt:vector>
  </HeadingPairs>
  <TitlesOfParts>
    <vt:vector size="32" baseType="lpstr">
      <vt:lpstr>BIZ UDPゴシック</vt:lpstr>
      <vt:lpstr>HGP創英角ﾎﾟｯﾌﾟ体</vt:lpstr>
      <vt:lpstr>MS UI Gothic</vt:lpstr>
      <vt:lpstr>UD デジタル 教科書体 N-B</vt:lpstr>
      <vt:lpstr>UD デジタル 教科書体 NK-B</vt:lpstr>
      <vt:lpstr>Arial</vt:lpstr>
      <vt:lpstr>Arial Black</vt:lpstr>
      <vt:lpstr>Calibri</vt:lpstr>
      <vt:lpstr>Corbel</vt:lpstr>
      <vt:lpstr>Franklin Gothic Book</vt:lpstr>
      <vt:lpstr>Franklin Gothic Medium</vt:lpstr>
      <vt:lpstr>Times New Roman</vt:lpstr>
      <vt:lpstr>Wingdings</vt:lpstr>
      <vt:lpstr>nara-edu2015</vt:lpstr>
      <vt:lpstr>2023_TAKEKAZU_UD</vt:lpstr>
      <vt:lpstr>2401奈良教育大学様temp</vt:lpstr>
      <vt:lpstr>PowerPoint プレゼンテーション</vt:lpstr>
      <vt:lpstr>情報モラル教育とは？</vt:lpstr>
      <vt:lpstr>PowerPoint プレゼンテーション</vt:lpstr>
      <vt:lpstr>今の子どもたちを取り巻く環境の変化</vt:lpstr>
      <vt:lpstr>これらの環境を踏まえた児童生徒の育成にむけて</vt:lpstr>
      <vt:lpstr>便利も不安も拡大・・・</vt:lpstr>
      <vt:lpstr>「生産者と消費者」という視点</vt:lpstr>
      <vt:lpstr>PowerPoint プレゼンテーション</vt:lpstr>
      <vt:lpstr>情報モラルで何を教えるか</vt:lpstr>
      <vt:lpstr>保護者向けの啓発教材</vt:lpstr>
      <vt:lpstr>家庭でのルール（案）</vt:lpstr>
      <vt:lpstr>学校貸与のPCについても同様・・・</vt:lpstr>
      <vt:lpstr>「情報モラル教育」のポイント</vt:lpstr>
      <vt:lpstr>うまく進めるためには・・・</vt:lpstr>
      <vt:lpstr>情報モラル教育のねらいと情報教育</vt:lpstr>
      <vt:lpstr>情報モラル教育のねらいと情報教育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学校管理職のための 情報セキュリティ運用の実務</dc:title>
  <dc:creator>oyo _</dc:creator>
  <cp:lastModifiedBy>oyo _</cp:lastModifiedBy>
  <cp:revision>147</cp:revision>
  <dcterms:created xsi:type="dcterms:W3CDTF">2010-05-18T11:07:58Z</dcterms:created>
  <dcterms:modified xsi:type="dcterms:W3CDTF">2024-03-18T02:09:28Z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0x010100321E18C07235F6489B406633BCE78B45</vt:lpwstr>
  </property>
  <property fmtid="{D5CDD505-2E9C-101B-9397-08002B2CF9AE}" pid="3" name="MediaServiceImageTags">
    <vt:lpwstr/>
  </property>
</Properties>
</file>