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84" r:id="rId4"/>
  </p:sldMasterIdLst>
  <p:notesMasterIdLst>
    <p:notesMasterId r:id="rId14"/>
  </p:notesMasterIdLst>
  <p:sldIdLst>
    <p:sldId id="282" r:id="rId5"/>
    <p:sldId id="1700" r:id="rId6"/>
    <p:sldId id="1706" r:id="rId7"/>
    <p:sldId id="1702" r:id="rId8"/>
    <p:sldId id="1703" r:id="rId9"/>
    <p:sldId id="1704" r:id="rId10"/>
    <p:sldId id="1698" r:id="rId11"/>
    <p:sldId id="1705" r:id="rId12"/>
    <p:sldId id="289"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00"/>
    <a:srgbClr val="FFECAA"/>
    <a:srgbClr val="3494BA"/>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4" autoAdjust="0"/>
    <p:restoredTop sz="94660"/>
  </p:normalViewPr>
  <p:slideViewPr>
    <p:cSldViewPr snapToGrid="0">
      <p:cViewPr varScale="1">
        <p:scale>
          <a:sx n="99" d="100"/>
          <a:sy n="99" d="100"/>
        </p:scale>
        <p:origin x="96" y="84"/>
      </p:cViewPr>
      <p:guideLst>
        <p:guide orient="horz" pos="2160"/>
        <p:guide pos="384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presProps" Target="presProp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7977C61-A397-441C-B9FE-926D432764BC}" type="datetimeFigureOut">
              <a:rPr kumimoji="1" lang="ja-JP" altLang="en-US" smtClean="0"/>
              <a:t>2024/3/18</a:t>
            </a:fld>
            <a:endParaRPr kumimoji="1" lang="ja-JP" altLang="en-US"/>
          </a:p>
        </p:txBody>
      </p:sp>
      <p:sp>
        <p:nvSpPr>
          <p:cNvPr id="4" name="スライド イメージ プレースホルダー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DA993CF-8155-4494-AE27-47BB46F58A11}" type="slidenum">
              <a:rPr kumimoji="1" lang="ja-JP" altLang="en-US" smtClean="0"/>
              <a:t>‹#›</a:t>
            </a:fld>
            <a:endParaRPr kumimoji="1" lang="ja-JP" altLang="en-US"/>
          </a:p>
        </p:txBody>
      </p:sp>
    </p:spTree>
    <p:extLst>
      <p:ext uri="{BB962C8B-B14F-4D97-AF65-F5344CB8AC3E}">
        <p14:creationId xmlns:p14="http://schemas.microsoft.com/office/powerpoint/2010/main" val="3126636476"/>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5DA993CF-8155-4494-AE27-47BB46F58A11}" type="slidenum">
              <a:rPr kumimoji="1" lang="ja-JP" altLang="en-US" smtClean="0"/>
              <a:t>1</a:t>
            </a:fld>
            <a:endParaRPr kumimoji="1" lang="ja-JP" altLang="en-US"/>
          </a:p>
        </p:txBody>
      </p:sp>
    </p:spTree>
    <p:extLst>
      <p:ext uri="{BB962C8B-B14F-4D97-AF65-F5344CB8AC3E}">
        <p14:creationId xmlns:p14="http://schemas.microsoft.com/office/powerpoint/2010/main" val="125437097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CBE946A-4C17-0AE0-005E-7491D7BEC66A}"/>
            </a:ext>
          </a:extLst>
        </p:cNvPr>
        <p:cNvGrpSpPr/>
        <p:nvPr/>
      </p:nvGrpSpPr>
      <p:grpSpPr>
        <a:xfrm>
          <a:off x="0" y="0"/>
          <a:ext cx="0" cy="0"/>
          <a:chOff x="0" y="0"/>
          <a:chExt cx="0" cy="0"/>
        </a:xfrm>
      </p:grpSpPr>
      <p:sp>
        <p:nvSpPr>
          <p:cNvPr id="2" name="スライド イメージ プレースホルダー 1">
            <a:extLst>
              <a:ext uri="{FF2B5EF4-FFF2-40B4-BE49-F238E27FC236}">
                <a16:creationId xmlns:a16="http://schemas.microsoft.com/office/drawing/2014/main" id="{9E50928B-BF09-E284-F740-F7E3B071ECA1}"/>
              </a:ext>
            </a:extLst>
          </p:cNvPr>
          <p:cNvSpPr>
            <a:spLocks noGrp="1" noRot="1" noChangeAspect="1"/>
          </p:cNvSpPr>
          <p:nvPr>
            <p:ph type="sldImg"/>
          </p:nvPr>
        </p:nvSpPr>
        <p:spPr/>
      </p:sp>
      <p:sp>
        <p:nvSpPr>
          <p:cNvPr id="3" name="ノート プレースホルダー 2">
            <a:extLst>
              <a:ext uri="{FF2B5EF4-FFF2-40B4-BE49-F238E27FC236}">
                <a16:creationId xmlns:a16="http://schemas.microsoft.com/office/drawing/2014/main" id="{16A7E6AC-87C7-B241-4D56-B62EC31555FA}"/>
              </a:ext>
            </a:extLst>
          </p:cNvPr>
          <p:cNvSpPr>
            <a:spLocks noGrp="1"/>
          </p:cNvSpPr>
          <p:nvPr>
            <p:ph type="body" idx="1"/>
          </p:nvPr>
        </p:nvSpPr>
        <p:spPr/>
        <p:txBody>
          <a:bodyPr/>
          <a:lstStyle/>
          <a:p>
            <a:r>
              <a:rPr kumimoji="1" lang="ja-JP" altLang="en-US" dirty="0"/>
              <a:t>そのやり方は、過去の活動で活かせる場面があったか？</a:t>
            </a:r>
            <a:endParaRPr kumimoji="1" lang="en-US" altLang="ja-JP" dirty="0"/>
          </a:p>
          <a:p>
            <a:r>
              <a:rPr kumimoji="1" lang="ja-JP" altLang="en-US" dirty="0"/>
              <a:t>もっと良いやり方があったか？</a:t>
            </a:r>
          </a:p>
        </p:txBody>
      </p:sp>
      <p:sp>
        <p:nvSpPr>
          <p:cNvPr id="4" name="スライド番号プレースホルダー 3">
            <a:extLst>
              <a:ext uri="{FF2B5EF4-FFF2-40B4-BE49-F238E27FC236}">
                <a16:creationId xmlns:a16="http://schemas.microsoft.com/office/drawing/2014/main" id="{05102E32-B3FB-ED97-424D-8096A5769A96}"/>
              </a:ext>
            </a:extLst>
          </p:cNvPr>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FABC4ED-01E3-4538-A2B7-9A7DD494CC81}" type="slidenum">
              <a:rPr kumimoji="1" lang="en-US" altLang="ja-JP" sz="1200" b="0" i="0" u="none" strike="noStrike" kern="1200" cap="none" spc="0" normalizeH="0" baseline="0" noProof="0" smtClean="0">
                <a:ln>
                  <a:noFill/>
                </a:ln>
                <a:solidFill>
                  <a:srgbClr val="000000"/>
                </a:solidFill>
                <a:effectLst/>
                <a:uLnTx/>
                <a:uFillTx/>
                <a:latin typeface="Calibri"/>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1" lang="en-US" altLang="ja-JP" sz="1200" b="0" i="0" u="none" strike="noStrike" kern="1200" cap="none" spc="0" normalizeH="0" baseline="0" noProof="0">
              <a:ln>
                <a:noFill/>
              </a:ln>
              <a:solidFill>
                <a:srgbClr val="000000"/>
              </a:solidFill>
              <a:effectLst/>
              <a:uLnTx/>
              <a:uFillTx/>
              <a:latin typeface="Calibri"/>
              <a:ea typeface="ＭＳ Ｐゴシック" panose="020B0600070205080204" pitchFamily="50" charset="-128"/>
              <a:cs typeface="+mn-cs"/>
            </a:endParaRPr>
          </a:p>
        </p:txBody>
      </p:sp>
    </p:spTree>
    <p:extLst>
      <p:ext uri="{BB962C8B-B14F-4D97-AF65-F5344CB8AC3E}">
        <p14:creationId xmlns:p14="http://schemas.microsoft.com/office/powerpoint/2010/main" val="286706219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5DA993CF-8155-4494-AE27-47BB46F58A11}" type="slidenum">
              <a:rPr kumimoji="1" lang="ja-JP" altLang="en-US" smtClean="0"/>
              <a:t>5</a:t>
            </a:fld>
            <a:endParaRPr kumimoji="1" lang="ja-JP" altLang="en-US"/>
          </a:p>
        </p:txBody>
      </p:sp>
    </p:spTree>
    <p:extLst>
      <p:ext uri="{BB962C8B-B14F-4D97-AF65-F5344CB8AC3E}">
        <p14:creationId xmlns:p14="http://schemas.microsoft.com/office/powerpoint/2010/main" val="389086281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タイトル スライド">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347730" y="420680"/>
            <a:ext cx="11477638" cy="2228956"/>
          </a:xfrm>
        </p:spPr>
        <p:txBody>
          <a:bodyPr anchor="t" anchorCtr="0">
            <a:noAutofit/>
          </a:bodyPr>
          <a:lstStyle>
            <a:lvl1pPr algn="l">
              <a:lnSpc>
                <a:spcPct val="100000"/>
              </a:lnSpc>
              <a:defRPr sz="7200" b="1" cap="all" baseline="0">
                <a:solidFill>
                  <a:schemeClr val="tx1"/>
                </a:solidFill>
                <a:effectLst/>
                <a:latin typeface="HGP創英角ｺﾞｼｯｸUB" panose="020B0900000000000000" pitchFamily="50" charset="-128"/>
                <a:ea typeface="HGP創英角ｺﾞｼｯｸUB" panose="020B0900000000000000" pitchFamily="50" charset="-128"/>
              </a:defRPr>
            </a:lvl1pPr>
          </a:lstStyle>
          <a:p>
            <a:r>
              <a:rPr lang="ja-JP" altLang="en-US" dirty="0"/>
              <a:t>タイトル</a:t>
            </a:r>
            <a:endParaRPr lang="en-US" dirty="0"/>
          </a:p>
        </p:txBody>
      </p:sp>
      <p:sp>
        <p:nvSpPr>
          <p:cNvPr id="4" name="Date Placeholder 3"/>
          <p:cNvSpPr>
            <a:spLocks noGrp="1"/>
          </p:cNvSpPr>
          <p:nvPr>
            <p:ph type="dt" sz="half" idx="10"/>
          </p:nvPr>
        </p:nvSpPr>
        <p:spPr/>
        <p:txBody>
          <a:bodyPr/>
          <a:lstStyle>
            <a:lvl1pPr>
              <a:defRPr>
                <a:solidFill>
                  <a:schemeClr val="tx1"/>
                </a:solidFill>
              </a:defRPr>
            </a:lvl1pPr>
          </a:lstStyle>
          <a:p>
            <a:fld id="{96DFF08F-DC6B-4601-B491-B0F83F6DD2DA}" type="datetimeFigureOut">
              <a:rPr lang="en-US" dirty="0"/>
              <a:pPr/>
              <a:t>3/18/2024</a:t>
            </a:fld>
            <a:endParaRPr lang="en-US" dirty="0"/>
          </a:p>
        </p:txBody>
      </p:sp>
      <p:sp>
        <p:nvSpPr>
          <p:cNvPr id="5" name="Footer Placeholder 4"/>
          <p:cNvSpPr>
            <a:spLocks noGrp="1"/>
          </p:cNvSpPr>
          <p:nvPr>
            <p:ph type="ftr" sz="quarter" idx="11"/>
          </p:nvPr>
        </p:nvSpPr>
        <p:spPr/>
        <p:txBody>
          <a:bodyPr/>
          <a:lstStyle>
            <a:lvl1pPr>
              <a:defRPr>
                <a:solidFill>
                  <a:schemeClr val="tx1"/>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chemeClr val="tx1"/>
                </a:solidFill>
              </a:defRPr>
            </a:lvl1pPr>
          </a:lstStyle>
          <a:p>
            <a:fld id="{4FAB73BC-B049-4115-A692-8D63A059BFB8}" type="slidenum">
              <a:rPr lang="en-US" dirty="0"/>
              <a:pPr/>
              <a:t>‹#›</a:t>
            </a:fld>
            <a:endParaRPr lang="en-US" dirty="0"/>
          </a:p>
        </p:txBody>
      </p:sp>
      <p:pic>
        <p:nvPicPr>
          <p:cNvPr id="7" name="図 6">
            <a:extLst>
              <a:ext uri="{FF2B5EF4-FFF2-40B4-BE49-F238E27FC236}">
                <a16:creationId xmlns:a16="http://schemas.microsoft.com/office/drawing/2014/main" id="{646982C2-E0EF-E686-0409-6140F0BC0E4F}"/>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l="68090" t="41016" r="1223" b="32591"/>
          <a:stretch/>
        </p:blipFill>
        <p:spPr>
          <a:xfrm>
            <a:off x="1055440" y="2359543"/>
            <a:ext cx="3635910" cy="2135339"/>
          </a:xfrm>
          <a:prstGeom prst="rect">
            <a:avLst/>
          </a:prstGeom>
        </p:spPr>
      </p:pic>
      <p:sp>
        <p:nvSpPr>
          <p:cNvPr id="9" name="Subtitle 2">
            <a:extLst>
              <a:ext uri="{FF2B5EF4-FFF2-40B4-BE49-F238E27FC236}">
                <a16:creationId xmlns:a16="http://schemas.microsoft.com/office/drawing/2014/main" id="{45AEACAE-19B2-9E8D-8AA8-00CFC857AA5F}"/>
              </a:ext>
            </a:extLst>
          </p:cNvPr>
          <p:cNvSpPr>
            <a:spLocks noGrp="1"/>
          </p:cNvSpPr>
          <p:nvPr>
            <p:ph type="subTitle" idx="1" hasCustomPrompt="1"/>
          </p:nvPr>
        </p:nvSpPr>
        <p:spPr>
          <a:xfrm>
            <a:off x="4691349" y="2404269"/>
            <a:ext cx="7108967" cy="2049462"/>
          </a:xfrm>
        </p:spPr>
        <p:txBody>
          <a:bodyPr>
            <a:noAutofit/>
          </a:bodyPr>
          <a:lstStyle>
            <a:lvl1pPr marL="0" indent="0" algn="l">
              <a:buNone/>
              <a:defRPr sz="5400">
                <a:solidFill>
                  <a:schemeClr val="tx1"/>
                </a:solidFill>
                <a:latin typeface="UD デジタル 教科書体 NP-B" panose="02020700000000000000" pitchFamily="18" charset="-128"/>
                <a:ea typeface="UD デジタル 教科書体 NP-B" panose="02020700000000000000" pitchFamily="18" charset="-128"/>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ja-JP" altLang="en-US" dirty="0"/>
              <a:t>サブタイトル</a:t>
            </a:r>
            <a:endParaRPr lang="en-US" dirty="0"/>
          </a:p>
        </p:txBody>
      </p:sp>
    </p:spTree>
    <p:extLst>
      <p:ext uri="{BB962C8B-B14F-4D97-AF65-F5344CB8AC3E}">
        <p14:creationId xmlns:p14="http://schemas.microsoft.com/office/powerpoint/2010/main" val="3232898396"/>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1143000" y="1097280"/>
            <a:ext cx="3931920" cy="1737360"/>
          </a:xfrm>
        </p:spPr>
        <p:txBody>
          <a:bodyPr anchor="b">
            <a:noAutofit/>
          </a:bodyPr>
          <a:lstStyle>
            <a:lvl1pPr>
              <a:lnSpc>
                <a:spcPct val="90000"/>
              </a:lnSpc>
              <a:defRPr sz="4000" b="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5413248" y="1069847"/>
            <a:ext cx="6099048" cy="4800600"/>
          </a:xfrm>
        </p:spPr>
        <p:txBody>
          <a:bodyPr lIns="274320" tIns="182880" anchor="t">
            <a:normAutofit/>
          </a:bodyPr>
          <a:lstStyle>
            <a:lvl1pPr marL="0" indent="0">
              <a:buNone/>
              <a:defRPr sz="2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図を追加</a:t>
            </a:r>
            <a:endParaRPr lang="en-US" dirty="0"/>
          </a:p>
        </p:txBody>
      </p:sp>
      <p:sp>
        <p:nvSpPr>
          <p:cNvPr id="4" name="Text Placeholder 3"/>
          <p:cNvSpPr>
            <a:spLocks noGrp="1"/>
          </p:cNvSpPr>
          <p:nvPr>
            <p:ph type="body" sz="half" idx="2"/>
          </p:nvPr>
        </p:nvSpPr>
        <p:spPr>
          <a:xfrm>
            <a:off x="1143000" y="2834640"/>
            <a:ext cx="3931920" cy="2880360"/>
          </a:xfrm>
        </p:spPr>
        <p:txBody>
          <a:bodyPr>
            <a:normAutofit/>
          </a:bodyPr>
          <a:lstStyle>
            <a:lvl1pPr marL="0" indent="0">
              <a:lnSpc>
                <a:spcPct val="100000"/>
              </a:lnSpc>
              <a:spcBef>
                <a:spcPts val="1000"/>
              </a:spcBef>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96DFF08F-DC6B-4601-B491-B0F83F6DD2DA}" type="datetimeFigureOut">
              <a:rPr lang="en-US" dirty="0"/>
              <a:t>3/18/2024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dirty="0"/>
              <a:t>3/18/2024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762000"/>
            <a:ext cx="2324100" cy="5410200"/>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1143000" y="762000"/>
            <a:ext cx="7429500" cy="5410200"/>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dirty="0"/>
              <a:t>3/18/2024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34926" y="248649"/>
            <a:ext cx="11700400" cy="1038730"/>
          </a:xfrm>
        </p:spPr>
        <p:txBody>
          <a:bodyPr>
            <a:noAutofit/>
          </a:bodyPr>
          <a:lstStyle>
            <a:lvl1pPr>
              <a:defRPr sz="5400">
                <a:ln>
                  <a:noFill/>
                </a:ln>
                <a:latin typeface="HGP創英角ｺﾞｼｯｸUB" panose="020B0900000000000000" pitchFamily="50" charset="-128"/>
                <a:ea typeface="HGP創英角ｺﾞｼｯｸUB" panose="020B0900000000000000" pitchFamily="50" charset="-128"/>
              </a:defRPr>
            </a:lvl1pPr>
          </a:lstStyle>
          <a:p>
            <a:r>
              <a:rPr lang="ja-JP" altLang="en-US" dirty="0"/>
              <a:t>テキスト</a:t>
            </a:r>
            <a:endParaRPr lang="en-US" dirty="0"/>
          </a:p>
        </p:txBody>
      </p:sp>
      <p:sp>
        <p:nvSpPr>
          <p:cNvPr id="3" name="Content Placeholder 2"/>
          <p:cNvSpPr>
            <a:spLocks noGrp="1"/>
          </p:cNvSpPr>
          <p:nvPr>
            <p:ph idx="1"/>
          </p:nvPr>
        </p:nvSpPr>
        <p:spPr>
          <a:xfrm>
            <a:off x="709128" y="1633347"/>
            <a:ext cx="10740616" cy="4886706"/>
          </a:xfrm>
        </p:spPr>
        <p:txBody>
          <a:bodyPr>
            <a:noAutofit/>
          </a:bodyPr>
          <a:lstStyle>
            <a:lvl1pPr>
              <a:defRPr sz="4400" i="0">
                <a:latin typeface="HGｺﾞｼｯｸE" panose="020B0909000000000000" pitchFamily="49" charset="-128"/>
                <a:ea typeface="HGｺﾞｼｯｸE" panose="020B0909000000000000" pitchFamily="49" charset="-128"/>
              </a:defRPr>
            </a:lvl1pPr>
          </a:lstStyle>
          <a:p>
            <a:pPr lvl="0"/>
            <a:r>
              <a:rPr lang="ja-JP" altLang="en-US" dirty="0"/>
              <a:t>マスター テキストの書式設定</a:t>
            </a:r>
          </a:p>
        </p:txBody>
      </p:sp>
      <p:sp>
        <p:nvSpPr>
          <p:cNvPr id="4" name="Date Placeholder 3"/>
          <p:cNvSpPr>
            <a:spLocks noGrp="1"/>
          </p:cNvSpPr>
          <p:nvPr>
            <p:ph type="dt" sz="half" idx="10"/>
          </p:nvPr>
        </p:nvSpPr>
        <p:spPr/>
        <p:txBody>
          <a:bodyPr/>
          <a:lstStyle/>
          <a:p>
            <a:fld id="{96DFF08F-DC6B-4601-B491-B0F83F6DD2DA}" type="datetimeFigureOut">
              <a:rPr lang="en-US" dirty="0"/>
              <a:t>3/18/2024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1_タイトルとコンテンツ">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34926" y="327257"/>
            <a:ext cx="11700400" cy="1038730"/>
          </a:xfrm>
        </p:spPr>
        <p:txBody>
          <a:bodyPr>
            <a:noAutofit/>
          </a:bodyPr>
          <a:lstStyle>
            <a:lvl1pPr algn="ctr">
              <a:defRPr sz="4000">
                <a:ln>
                  <a:noFill/>
                </a:ln>
                <a:latin typeface="HGP創英角ｺﾞｼｯｸUB" panose="020B0900000000000000" pitchFamily="50" charset="-128"/>
                <a:ea typeface="HGP創英角ｺﾞｼｯｸUB" panose="020B0900000000000000" pitchFamily="50" charset="-128"/>
              </a:defRPr>
            </a:lvl1pPr>
          </a:lstStyle>
          <a:p>
            <a:r>
              <a:rPr lang="ja-JP" altLang="en-US" dirty="0"/>
              <a:t>テキスト</a:t>
            </a:r>
            <a:br>
              <a:rPr lang="en-US" altLang="ja-JP" dirty="0"/>
            </a:br>
            <a:r>
              <a:rPr lang="ja-JP" altLang="en-US" dirty="0"/>
              <a:t>テキスト</a:t>
            </a:r>
            <a:endParaRPr lang="en-US" dirty="0"/>
          </a:p>
        </p:txBody>
      </p:sp>
      <p:sp>
        <p:nvSpPr>
          <p:cNvPr id="3" name="Content Placeholder 2"/>
          <p:cNvSpPr>
            <a:spLocks noGrp="1"/>
          </p:cNvSpPr>
          <p:nvPr>
            <p:ph idx="1"/>
          </p:nvPr>
        </p:nvSpPr>
        <p:spPr>
          <a:xfrm>
            <a:off x="593644" y="1633347"/>
            <a:ext cx="10971584" cy="4886706"/>
          </a:xfrm>
        </p:spPr>
        <p:txBody>
          <a:bodyPr>
            <a:noAutofit/>
          </a:bodyPr>
          <a:lstStyle>
            <a:lvl1pPr>
              <a:defRPr sz="4400" i="0">
                <a:latin typeface="HGｺﾞｼｯｸE" panose="020B0909000000000000" pitchFamily="49" charset="-128"/>
                <a:ea typeface="HGｺﾞｼｯｸE" panose="020B0909000000000000" pitchFamily="49" charset="-128"/>
              </a:defRPr>
            </a:lvl1pPr>
          </a:lstStyle>
          <a:p>
            <a:pPr lvl="0"/>
            <a:r>
              <a:rPr lang="ja-JP" altLang="en-US" dirty="0"/>
              <a:t>マスター テキストの書式設定</a:t>
            </a:r>
          </a:p>
        </p:txBody>
      </p:sp>
      <p:sp>
        <p:nvSpPr>
          <p:cNvPr id="4" name="Date Placeholder 3"/>
          <p:cNvSpPr>
            <a:spLocks noGrp="1"/>
          </p:cNvSpPr>
          <p:nvPr>
            <p:ph type="dt" sz="half" idx="10"/>
          </p:nvPr>
        </p:nvSpPr>
        <p:spPr/>
        <p:txBody>
          <a:bodyPr/>
          <a:lstStyle/>
          <a:p>
            <a:fld id="{96DFF08F-DC6B-4601-B491-B0F83F6DD2DA}" type="datetimeFigureOut">
              <a:rPr lang="en-US" dirty="0"/>
              <a:t>3/18/2024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cxnSp>
        <p:nvCxnSpPr>
          <p:cNvPr id="8" name="直線コネクタ 7"/>
          <p:cNvCxnSpPr/>
          <p:nvPr userDrawn="1"/>
        </p:nvCxnSpPr>
        <p:spPr>
          <a:xfrm flipV="1">
            <a:off x="234926" y="1453275"/>
            <a:ext cx="11700400" cy="14768"/>
          </a:xfrm>
          <a:prstGeom prst="line">
            <a:avLst/>
          </a:prstGeom>
          <a:ln w="63500" cap="sq">
            <a:solidFill>
              <a:schemeClr val="accent2"/>
            </a:solidFill>
            <a:miter lim="800000"/>
          </a:ln>
        </p:spPr>
        <p:style>
          <a:lnRef idx="3">
            <a:schemeClr val="accent2"/>
          </a:lnRef>
          <a:fillRef idx="0">
            <a:schemeClr val="accent2"/>
          </a:fillRef>
          <a:effectRef idx="2">
            <a:schemeClr val="accent2"/>
          </a:effectRef>
          <a:fontRef idx="minor">
            <a:schemeClr val="tx1"/>
          </a:fontRef>
        </p:style>
      </p:cxnSp>
    </p:spTree>
    <p:extLst>
      <p:ext uri="{BB962C8B-B14F-4D97-AF65-F5344CB8AC3E}">
        <p14:creationId xmlns:p14="http://schemas.microsoft.com/office/powerpoint/2010/main" val="33042459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1106424" y="1173575"/>
            <a:ext cx="9966960" cy="2926080"/>
          </a:xfrm>
        </p:spPr>
        <p:txBody>
          <a:bodyPr anchor="b">
            <a:noAutofit/>
          </a:bodyPr>
          <a:lstStyle>
            <a:lvl1pPr algn="ctr">
              <a:lnSpc>
                <a:spcPct val="85000"/>
              </a:lnSpc>
              <a:defRPr sz="7200" b="0" cap="all" baseline="0">
                <a:latin typeface="HGP創英角ｺﾞｼｯｸUB" panose="020B0900000000000000" pitchFamily="50" charset="-128"/>
                <a:ea typeface="HGP創英角ｺﾞｼｯｸUB" panose="020B0900000000000000" pitchFamily="50" charset="-128"/>
              </a:defRPr>
            </a:lvl1pPr>
          </a:lstStyle>
          <a:p>
            <a:r>
              <a:rPr lang="ja-JP" altLang="en-US"/>
              <a:t>マスター タイトルの書式設定</a:t>
            </a:r>
            <a:endParaRPr lang="en-US" dirty="0"/>
          </a:p>
        </p:txBody>
      </p:sp>
      <p:sp>
        <p:nvSpPr>
          <p:cNvPr id="3" name="Text Placeholder 2"/>
          <p:cNvSpPr>
            <a:spLocks noGrp="1"/>
          </p:cNvSpPr>
          <p:nvPr>
            <p:ph type="body" idx="1"/>
          </p:nvPr>
        </p:nvSpPr>
        <p:spPr>
          <a:xfrm>
            <a:off x="1709928" y="4154520"/>
            <a:ext cx="8769096" cy="1363806"/>
          </a:xfrm>
        </p:spPr>
        <p:txBody>
          <a:bodyPr anchor="t">
            <a:normAutofit/>
          </a:bodyPr>
          <a:lstStyle>
            <a:lvl1pPr marL="0" indent="0" algn="ctr">
              <a:buNone/>
              <a:defRPr sz="2200">
                <a:solidFill>
                  <a:schemeClr val="tx1"/>
                </a:solidFill>
                <a:latin typeface="HGｺﾞｼｯｸE" panose="020B0909000000000000" pitchFamily="49" charset="-128"/>
                <a:ea typeface="HGｺﾞｼｯｸE" panose="020B0909000000000000" pitchFamily="49" charset="-128"/>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96DFF08F-DC6B-4601-B491-B0F83F6DD2DA}" type="datetimeFigureOut">
              <a:rPr lang="en-US" dirty="0"/>
              <a:t>3/18/2024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cxnSp>
        <p:nvCxnSpPr>
          <p:cNvPr id="7" name="Straight Connector 6"/>
          <p:cNvCxnSpPr/>
          <p:nvPr/>
        </p:nvCxnSpPr>
        <p:spPr>
          <a:xfrm>
            <a:off x="1981200" y="4020408"/>
            <a:ext cx="8229601"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1143000" y="2057399"/>
            <a:ext cx="4754880" cy="40233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6267612" y="2057400"/>
            <a:ext cx="4754880" cy="40233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96DFF08F-DC6B-4601-B491-B0F83F6DD2DA}" type="datetimeFigureOut">
              <a:rPr lang="en-US" dirty="0"/>
              <a:t>3/18/2024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1143000" y="2001511"/>
            <a:ext cx="4754880" cy="777240"/>
          </a:xfrm>
        </p:spPr>
        <p:txBody>
          <a:bodyPr anchor="ct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1143000" y="2721483"/>
            <a:ext cx="4754880" cy="338328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6269173" y="1999032"/>
            <a:ext cx="4754880" cy="777240"/>
          </a:xfrm>
        </p:spPr>
        <p:txBody>
          <a:bodyPr anchor="ct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6269173" y="2719322"/>
            <a:ext cx="4754880" cy="338328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96DFF08F-DC6B-4601-B491-B0F83F6DD2DA}" type="datetimeFigureOut">
              <a:rPr lang="en-US" dirty="0"/>
              <a:t>3/18/2024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96DFF08F-DC6B-4601-B491-B0F83F6DD2DA}" type="datetimeFigureOut">
              <a:rPr lang="en-US" dirty="0"/>
              <a:t>3/18/2024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6DFF08F-DC6B-4601-B491-B0F83F6DD2DA}" type="datetimeFigureOut">
              <a:rPr lang="en-US" dirty="0"/>
              <a:t>3/18/2024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1143000" y="1097280"/>
            <a:ext cx="3931920" cy="1737360"/>
          </a:xfrm>
        </p:spPr>
        <p:txBody>
          <a:bodyPr anchor="b">
            <a:noAutofit/>
          </a:bodyPr>
          <a:lstStyle>
            <a:lvl1pPr>
              <a:lnSpc>
                <a:spcPct val="90000"/>
              </a:lnSpc>
              <a:defRPr sz="4000" b="0"/>
            </a:lvl1pPr>
          </a:lstStyle>
          <a:p>
            <a:r>
              <a:rPr lang="ja-JP" altLang="en-US"/>
              <a:t>マスター タイトルの書式設定</a:t>
            </a:r>
            <a:endParaRPr lang="en-US" dirty="0"/>
          </a:p>
        </p:txBody>
      </p:sp>
      <p:sp>
        <p:nvSpPr>
          <p:cNvPr id="3" name="Content Placeholder 2"/>
          <p:cNvSpPr>
            <a:spLocks noGrp="1"/>
          </p:cNvSpPr>
          <p:nvPr>
            <p:ph idx="1"/>
          </p:nvPr>
        </p:nvSpPr>
        <p:spPr>
          <a:xfrm>
            <a:off x="5852159" y="1097280"/>
            <a:ext cx="5212080" cy="46634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1143000" y="2834640"/>
            <a:ext cx="3931920" cy="3017520"/>
          </a:xfrm>
        </p:spPr>
        <p:txBody>
          <a:bodyPr>
            <a:normAutofit/>
          </a:bodyPr>
          <a:lstStyle>
            <a:lvl1pPr marL="0" indent="0">
              <a:lnSpc>
                <a:spcPct val="100000"/>
              </a:lnSpc>
              <a:spcBef>
                <a:spcPts val="1000"/>
              </a:spcBef>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96DFF08F-DC6B-4601-B491-B0F83F6DD2DA}" type="datetimeFigureOut">
              <a:rPr lang="en-US" dirty="0"/>
              <a:t>3/18/2024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a:spLocks noChangeAspect="1"/>
          </p:cNvSpPr>
          <p:nvPr/>
        </p:nvSpPr>
        <p:spPr>
          <a:xfrm>
            <a:off x="231140" y="243840"/>
            <a:ext cx="11724640" cy="6377939"/>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143000" y="609600"/>
            <a:ext cx="9875520" cy="1356360"/>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1143000" y="2057400"/>
            <a:ext cx="9872871" cy="4038600"/>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1142996" y="6223828"/>
            <a:ext cx="2329074" cy="365125"/>
          </a:xfrm>
          <a:prstGeom prst="rect">
            <a:avLst/>
          </a:prstGeom>
        </p:spPr>
        <p:txBody>
          <a:bodyPr vert="horz" lIns="91440" tIns="45720" rIns="91440" bIns="45720" rtlCol="0" anchor="ctr"/>
          <a:lstStyle>
            <a:lvl1pPr algn="l">
              <a:defRPr sz="1200">
                <a:solidFill>
                  <a:schemeClr val="tx1"/>
                </a:solidFill>
              </a:defRPr>
            </a:lvl1pPr>
          </a:lstStyle>
          <a:p>
            <a:fld id="{96DFF08F-DC6B-4601-B491-B0F83F6DD2DA}" type="datetimeFigureOut">
              <a:rPr lang="en-US" dirty="0"/>
              <a:pPr/>
              <a:t>3/18/2024</a:t>
            </a:fld>
            <a:endParaRPr lang="en-US" dirty="0"/>
          </a:p>
        </p:txBody>
      </p:sp>
      <p:sp>
        <p:nvSpPr>
          <p:cNvPr id="5" name="Footer Placeholder 4"/>
          <p:cNvSpPr>
            <a:spLocks noGrp="1"/>
          </p:cNvSpPr>
          <p:nvPr>
            <p:ph type="ftr" sz="quarter" idx="3"/>
          </p:nvPr>
        </p:nvSpPr>
        <p:spPr>
          <a:xfrm>
            <a:off x="3949148" y="6223828"/>
            <a:ext cx="4717774" cy="365125"/>
          </a:xfrm>
          <a:prstGeom prst="rect">
            <a:avLst/>
          </a:prstGeom>
        </p:spPr>
        <p:txBody>
          <a:bodyPr vert="horz" lIns="91440" tIns="45720" rIns="91440" bIns="45720" rtlCol="0" anchor="ctr"/>
          <a:lstStyle>
            <a:lvl1pPr algn="ctr">
              <a:defRPr sz="1200">
                <a:solidFill>
                  <a:schemeClr val="tx1"/>
                </a:solidFill>
              </a:defRPr>
            </a:lvl1pPr>
          </a:lstStyle>
          <a:p>
            <a:endParaRPr lang="en-US" dirty="0"/>
          </a:p>
        </p:txBody>
      </p:sp>
      <p:sp>
        <p:nvSpPr>
          <p:cNvPr id="6" name="Slide Number Placeholder 5"/>
          <p:cNvSpPr>
            <a:spLocks noGrp="1"/>
          </p:cNvSpPr>
          <p:nvPr>
            <p:ph type="sldNum" sz="quarter" idx="4"/>
          </p:nvPr>
        </p:nvSpPr>
        <p:spPr>
          <a:xfrm>
            <a:off x="9329530" y="6223828"/>
            <a:ext cx="1706217" cy="365125"/>
          </a:xfrm>
          <a:prstGeom prst="rect">
            <a:avLst/>
          </a:prstGeom>
        </p:spPr>
        <p:txBody>
          <a:bodyPr vert="horz" lIns="91440" tIns="45720" rIns="91440" bIns="45720" rtlCol="0" anchor="ctr"/>
          <a:lstStyle>
            <a:lvl1pPr algn="r">
              <a:defRPr sz="1200">
                <a:solidFill>
                  <a:schemeClr val="tx1"/>
                </a:solidFill>
              </a:defRPr>
            </a:lvl1pPr>
          </a:lstStyle>
          <a:p>
            <a:fld id="{4FAB73BC-B049-4115-A692-8D63A059BFB8}"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96" r:id="rId1"/>
    <p:sldLayoutId id="2147483686" r:id="rId2"/>
    <p:sldLayoutId id="2147483697" r:id="rId3"/>
    <p:sldLayoutId id="2147483687" r:id="rId4"/>
    <p:sldLayoutId id="2147483688" r:id="rId5"/>
    <p:sldLayoutId id="2147483689" r:id="rId6"/>
    <p:sldLayoutId id="2147483690" r:id="rId7"/>
    <p:sldLayoutId id="2147483691" r:id="rId8"/>
    <p:sldLayoutId id="2147483692" r:id="rId9"/>
    <p:sldLayoutId id="2147483693" r:id="rId10"/>
    <p:sldLayoutId id="2147483694" r:id="rId11"/>
    <p:sldLayoutId id="2147483695" r:id="rId12"/>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182880" algn="l" defTabSz="914400" rtl="0" eaLnBrk="1" latinLnBrk="0" hangingPunct="1">
        <a:lnSpc>
          <a:spcPct val="90000"/>
        </a:lnSpc>
        <a:spcBef>
          <a:spcPts val="1400"/>
        </a:spcBef>
        <a:buClr>
          <a:schemeClr val="tx1"/>
        </a:buClr>
        <a:buSzPct val="80000"/>
        <a:buFont typeface="Corbel" pitchFamily="34" charset="0"/>
        <a:buChar char="•"/>
        <a:defRPr kumimoji="1" sz="2200" kern="1200">
          <a:solidFill>
            <a:schemeClr val="tx1"/>
          </a:solidFill>
          <a:latin typeface="+mn-lt"/>
          <a:ea typeface="+mn-ea"/>
          <a:cs typeface="+mn-cs"/>
        </a:defRPr>
      </a:lvl1pPr>
      <a:lvl2pPr marL="457200" indent="-182880" algn="l" defTabSz="914400" rtl="0" eaLnBrk="1" latinLnBrk="0" hangingPunct="1">
        <a:lnSpc>
          <a:spcPct val="90000"/>
        </a:lnSpc>
        <a:spcBef>
          <a:spcPts val="200"/>
        </a:spcBef>
        <a:spcAft>
          <a:spcPts val="400"/>
        </a:spcAft>
        <a:buClr>
          <a:schemeClr val="tx1"/>
        </a:buClr>
        <a:buSzPct val="80000"/>
        <a:buFont typeface="Corbel" pitchFamily="34" charset="0"/>
        <a:buChar char="•"/>
        <a:defRPr kumimoji="1" sz="2000" kern="1200">
          <a:solidFill>
            <a:schemeClr val="tx1"/>
          </a:solidFill>
          <a:latin typeface="+mn-lt"/>
          <a:ea typeface="+mn-ea"/>
          <a:cs typeface="+mn-cs"/>
        </a:defRPr>
      </a:lvl2pPr>
      <a:lvl3pPr marL="731520" indent="-182880" algn="l" defTabSz="914400" rtl="0" eaLnBrk="1" latinLnBrk="0" hangingPunct="1">
        <a:lnSpc>
          <a:spcPct val="90000"/>
        </a:lnSpc>
        <a:spcBef>
          <a:spcPts val="200"/>
        </a:spcBef>
        <a:spcAft>
          <a:spcPts val="400"/>
        </a:spcAft>
        <a:buClr>
          <a:schemeClr val="tx1"/>
        </a:buClr>
        <a:buSzPct val="80000"/>
        <a:buFont typeface="Corbel" pitchFamily="34" charset="0"/>
        <a:buChar char="•"/>
        <a:defRPr kumimoji="1" sz="1800" kern="1200">
          <a:solidFill>
            <a:schemeClr val="tx1"/>
          </a:solidFill>
          <a:latin typeface="+mn-lt"/>
          <a:ea typeface="+mn-ea"/>
          <a:cs typeface="+mn-cs"/>
        </a:defRPr>
      </a:lvl3pPr>
      <a:lvl4pPr marL="1005840" indent="-182880" algn="l" defTabSz="914400" rtl="0" eaLnBrk="1" latinLnBrk="0" hangingPunct="1">
        <a:lnSpc>
          <a:spcPct val="90000"/>
        </a:lnSpc>
        <a:spcBef>
          <a:spcPts val="200"/>
        </a:spcBef>
        <a:spcAft>
          <a:spcPts val="400"/>
        </a:spcAft>
        <a:buClr>
          <a:schemeClr val="tx1"/>
        </a:buClr>
        <a:buSzPct val="80000"/>
        <a:buFont typeface="Corbel" pitchFamily="34" charset="0"/>
        <a:buChar char="•"/>
        <a:defRPr kumimoji="1" sz="1600" kern="1200">
          <a:solidFill>
            <a:schemeClr val="tx1"/>
          </a:solidFill>
          <a:latin typeface="+mn-lt"/>
          <a:ea typeface="+mn-ea"/>
          <a:cs typeface="+mn-cs"/>
        </a:defRPr>
      </a:lvl4pPr>
      <a:lvl5pPr marL="1280160" indent="-182880" algn="l" defTabSz="914400" rtl="0" eaLnBrk="1" latinLnBrk="0" hangingPunct="1">
        <a:lnSpc>
          <a:spcPct val="90000"/>
        </a:lnSpc>
        <a:spcBef>
          <a:spcPts val="200"/>
        </a:spcBef>
        <a:spcAft>
          <a:spcPts val="400"/>
        </a:spcAft>
        <a:buClr>
          <a:schemeClr val="tx1"/>
        </a:buClr>
        <a:buSzPct val="80000"/>
        <a:buFont typeface="Corbel" pitchFamily="34" charset="0"/>
        <a:buChar char="•"/>
        <a:defRPr kumimoji="1" sz="1600" kern="1200">
          <a:solidFill>
            <a:schemeClr val="tx1"/>
          </a:solidFill>
          <a:latin typeface="+mn-lt"/>
          <a:ea typeface="+mn-ea"/>
          <a:cs typeface="+mn-cs"/>
        </a:defRPr>
      </a:lvl5pPr>
      <a:lvl6pPr marL="1600000" indent="-228600" algn="l" defTabSz="914400" rtl="0" eaLnBrk="1" latinLnBrk="0" hangingPunct="1">
        <a:lnSpc>
          <a:spcPct val="90000"/>
        </a:lnSpc>
        <a:spcBef>
          <a:spcPts val="200"/>
        </a:spcBef>
        <a:spcAft>
          <a:spcPts val="400"/>
        </a:spcAft>
        <a:buClr>
          <a:schemeClr val="tx1"/>
        </a:buClr>
        <a:buSzPct val="80000"/>
        <a:buFont typeface="Corbel" pitchFamily="34" charset="0"/>
        <a:buChar char="•"/>
        <a:defRPr kumimoji="1" sz="1600" kern="1200">
          <a:solidFill>
            <a:schemeClr val="tx1"/>
          </a:solidFill>
          <a:latin typeface="+mn-lt"/>
          <a:ea typeface="+mn-ea"/>
          <a:cs typeface="+mn-cs"/>
        </a:defRPr>
      </a:lvl6pPr>
      <a:lvl7pPr marL="1900000" indent="-228600" algn="l" defTabSz="914400" rtl="0" eaLnBrk="1" latinLnBrk="0" hangingPunct="1">
        <a:lnSpc>
          <a:spcPct val="90000"/>
        </a:lnSpc>
        <a:spcBef>
          <a:spcPts val="200"/>
        </a:spcBef>
        <a:spcAft>
          <a:spcPts val="400"/>
        </a:spcAft>
        <a:buClr>
          <a:schemeClr val="tx1"/>
        </a:buClr>
        <a:buSzPct val="80000"/>
        <a:buFont typeface="Corbel" pitchFamily="34" charset="0"/>
        <a:buChar char="•"/>
        <a:defRPr kumimoji="1" sz="1600" kern="1200">
          <a:solidFill>
            <a:schemeClr val="tx1"/>
          </a:solidFill>
          <a:latin typeface="+mn-lt"/>
          <a:ea typeface="+mn-ea"/>
          <a:cs typeface="+mn-cs"/>
        </a:defRPr>
      </a:lvl7pPr>
      <a:lvl8pPr marL="2200000" indent="-228600" algn="l" defTabSz="914400" rtl="0" eaLnBrk="1" latinLnBrk="0" hangingPunct="1">
        <a:lnSpc>
          <a:spcPct val="90000"/>
        </a:lnSpc>
        <a:spcBef>
          <a:spcPts val="200"/>
        </a:spcBef>
        <a:spcAft>
          <a:spcPts val="400"/>
        </a:spcAft>
        <a:buClr>
          <a:schemeClr val="tx1"/>
        </a:buClr>
        <a:buSzPct val="80000"/>
        <a:buFont typeface="Corbel" pitchFamily="34" charset="0"/>
        <a:buChar char="•"/>
        <a:defRPr kumimoji="1" sz="1600" kern="1200">
          <a:solidFill>
            <a:schemeClr val="tx1"/>
          </a:solidFill>
          <a:latin typeface="+mn-lt"/>
          <a:ea typeface="+mn-ea"/>
          <a:cs typeface="+mn-cs"/>
        </a:defRPr>
      </a:lvl8pPr>
      <a:lvl9pPr marL="2500000" indent="-228600" algn="l" defTabSz="914400" rtl="0" eaLnBrk="1" latinLnBrk="0" hangingPunct="1">
        <a:lnSpc>
          <a:spcPct val="90000"/>
        </a:lnSpc>
        <a:spcBef>
          <a:spcPts val="200"/>
        </a:spcBef>
        <a:spcAft>
          <a:spcPts val="400"/>
        </a:spcAft>
        <a:buClr>
          <a:schemeClr val="tx1"/>
        </a:buClr>
        <a:buSzPct val="80000"/>
        <a:buFont typeface="Corbel" pitchFamily="34" charset="0"/>
        <a:buChar char="•"/>
        <a:defRPr kumimoji="1" sz="16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image" Target="../media/image5.png"/><Relationship Id="rId13" Type="http://schemas.microsoft.com/office/2007/relationships/hdphoto" Target="../media/hdphoto5.wdp"/><Relationship Id="rId18" Type="http://schemas.openxmlformats.org/officeDocument/2006/relationships/image" Target="../media/image10.png"/><Relationship Id="rId3" Type="http://schemas.openxmlformats.org/officeDocument/2006/relationships/image" Target="../media/image2.png"/><Relationship Id="rId7" Type="http://schemas.microsoft.com/office/2007/relationships/hdphoto" Target="../media/hdphoto2.wdp"/><Relationship Id="rId12" Type="http://schemas.openxmlformats.org/officeDocument/2006/relationships/image" Target="../media/image7.png"/><Relationship Id="rId17" Type="http://schemas.microsoft.com/office/2007/relationships/hdphoto" Target="../media/hdphoto7.wdp"/><Relationship Id="rId2" Type="http://schemas.openxmlformats.org/officeDocument/2006/relationships/notesSlide" Target="../notesSlides/notesSlide2.xml"/><Relationship Id="rId16" Type="http://schemas.openxmlformats.org/officeDocument/2006/relationships/image" Target="../media/image9.png"/><Relationship Id="rId1" Type="http://schemas.openxmlformats.org/officeDocument/2006/relationships/slideLayout" Target="../slideLayouts/slideLayout2.xml"/><Relationship Id="rId6" Type="http://schemas.openxmlformats.org/officeDocument/2006/relationships/image" Target="../media/image4.png"/><Relationship Id="rId11" Type="http://schemas.microsoft.com/office/2007/relationships/hdphoto" Target="../media/hdphoto4.wdp"/><Relationship Id="rId5" Type="http://schemas.microsoft.com/office/2007/relationships/hdphoto" Target="../media/hdphoto1.wdp"/><Relationship Id="rId15" Type="http://schemas.microsoft.com/office/2007/relationships/hdphoto" Target="../media/hdphoto6.wdp"/><Relationship Id="rId10" Type="http://schemas.openxmlformats.org/officeDocument/2006/relationships/image" Target="../media/image6.png"/><Relationship Id="rId19" Type="http://schemas.microsoft.com/office/2007/relationships/hdphoto" Target="../media/hdphoto8.wdp"/><Relationship Id="rId4" Type="http://schemas.openxmlformats.org/officeDocument/2006/relationships/image" Target="../media/image3.png"/><Relationship Id="rId9" Type="http://schemas.microsoft.com/office/2007/relationships/hdphoto" Target="../media/hdphoto3.wdp"/><Relationship Id="rId14" Type="http://schemas.openxmlformats.org/officeDocument/2006/relationships/image" Target="../media/image8.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サブタイトル 2"/>
          <p:cNvSpPr>
            <a:spLocks noGrp="1"/>
          </p:cNvSpPr>
          <p:nvPr>
            <p:ph type="subTitle" idx="1"/>
          </p:nvPr>
        </p:nvSpPr>
        <p:spPr>
          <a:xfrm>
            <a:off x="4689864" y="2722652"/>
            <a:ext cx="7108967" cy="1412696"/>
          </a:xfrm>
        </p:spPr>
        <p:txBody>
          <a:bodyPr>
            <a:normAutofit lnSpcReduction="10000"/>
          </a:bodyPr>
          <a:lstStyle/>
          <a:p>
            <a:r>
              <a:rPr lang="en-US" altLang="ja-JP" sz="4800" spc="-150" dirty="0"/>
              <a:t>ICT</a:t>
            </a:r>
            <a:r>
              <a:rPr lang="ja-JP" altLang="en-US" sz="4800" spc="-150" dirty="0"/>
              <a:t>を効果的に活用するための授業設計</a:t>
            </a:r>
            <a:endParaRPr lang="en-US" altLang="ja-JP" sz="4800" spc="-150" dirty="0"/>
          </a:p>
        </p:txBody>
      </p:sp>
      <p:sp>
        <p:nvSpPr>
          <p:cNvPr id="4" name="テキスト ボックス 3">
            <a:extLst>
              <a:ext uri="{FF2B5EF4-FFF2-40B4-BE49-F238E27FC236}">
                <a16:creationId xmlns:a16="http://schemas.microsoft.com/office/drawing/2014/main" id="{38FE002B-5805-349D-028A-670167E39D11}"/>
              </a:ext>
            </a:extLst>
          </p:cNvPr>
          <p:cNvSpPr txBox="1"/>
          <p:nvPr/>
        </p:nvSpPr>
        <p:spPr>
          <a:xfrm>
            <a:off x="4471711" y="5974396"/>
            <a:ext cx="7545275" cy="646331"/>
          </a:xfrm>
          <a:prstGeom prst="rect">
            <a:avLst/>
          </a:prstGeom>
          <a:noFill/>
        </p:spPr>
        <p:txBody>
          <a:bodyPr wrap="square">
            <a:spAutoFit/>
          </a:bodyPr>
          <a:lstStyle/>
          <a:p>
            <a:r>
              <a:rPr lang="ja-JP" altLang="en-US" dirty="0">
                <a:latin typeface="UD デジタル 教科書体 NK-B" panose="02020700000000000000" pitchFamily="18" charset="-128"/>
                <a:ea typeface="UD デジタル 教科書体 NK-B" panose="02020700000000000000" pitchFamily="18" charset="-128"/>
              </a:rPr>
              <a:t>児童生徒の情報活用能力育成のための教師の</a:t>
            </a:r>
            <a:r>
              <a:rPr lang="en-US" altLang="ja-JP" dirty="0">
                <a:latin typeface="UD デジタル 教科書体 NK-B" panose="02020700000000000000" pitchFamily="18" charset="-128"/>
                <a:ea typeface="UD デジタル 教科書体 NK-B" panose="02020700000000000000" pitchFamily="18" charset="-128"/>
              </a:rPr>
              <a:t>ICT</a:t>
            </a:r>
            <a:r>
              <a:rPr lang="ja-JP" altLang="en-US" dirty="0">
                <a:latin typeface="UD デジタル 教科書体 NK-B" panose="02020700000000000000" pitchFamily="18" charset="-128"/>
                <a:ea typeface="UD デジタル 教科書体 NK-B" panose="02020700000000000000" pitchFamily="18" charset="-128"/>
              </a:rPr>
              <a:t>活用指導力向上研修</a:t>
            </a:r>
            <a:endParaRPr lang="en-US" altLang="ja-JP" dirty="0">
              <a:latin typeface="UD デジタル 教科書体 NK-B" panose="02020700000000000000" pitchFamily="18" charset="-128"/>
              <a:ea typeface="UD デジタル 教科書体 NK-B" panose="02020700000000000000" pitchFamily="18" charset="-128"/>
            </a:endParaRPr>
          </a:p>
          <a:p>
            <a:r>
              <a:rPr lang="ja-JP" altLang="en-US" dirty="0">
                <a:latin typeface="UD デジタル 教科書体 NK-B" panose="02020700000000000000" pitchFamily="18" charset="-128"/>
                <a:ea typeface="UD デジタル 教科書体 NK-B" panose="02020700000000000000" pitchFamily="18" charset="-128"/>
              </a:rPr>
              <a:t>（奈良教育大学 情報センター）</a:t>
            </a:r>
          </a:p>
        </p:txBody>
      </p:sp>
    </p:spTree>
    <p:extLst>
      <p:ext uri="{BB962C8B-B14F-4D97-AF65-F5344CB8AC3E}">
        <p14:creationId xmlns:p14="http://schemas.microsoft.com/office/powerpoint/2010/main" val="1598722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z="4400" dirty="0"/>
              <a:t>育成していく活動のポイント</a:t>
            </a:r>
          </a:p>
        </p:txBody>
      </p:sp>
      <p:grpSp>
        <p:nvGrpSpPr>
          <p:cNvPr id="8" name="グループ化 7">
            <a:extLst>
              <a:ext uri="{FF2B5EF4-FFF2-40B4-BE49-F238E27FC236}">
                <a16:creationId xmlns:a16="http://schemas.microsoft.com/office/drawing/2014/main" id="{992FE874-AB67-8FEA-2246-941E4C2E29FE}"/>
              </a:ext>
            </a:extLst>
          </p:cNvPr>
          <p:cNvGrpSpPr/>
          <p:nvPr/>
        </p:nvGrpSpPr>
        <p:grpSpPr>
          <a:xfrm>
            <a:off x="1177447" y="1379092"/>
            <a:ext cx="3983277" cy="1897692"/>
            <a:chOff x="1177447" y="1778696"/>
            <a:chExt cx="3983277" cy="1897692"/>
          </a:xfrm>
        </p:grpSpPr>
        <p:sp>
          <p:nvSpPr>
            <p:cNvPr id="4" name="四角形: 角を丸くする 3">
              <a:extLst>
                <a:ext uri="{FF2B5EF4-FFF2-40B4-BE49-F238E27FC236}">
                  <a16:creationId xmlns:a16="http://schemas.microsoft.com/office/drawing/2014/main" id="{96F7C4D8-9B6C-98A8-90B6-CF21F35F7CE1}"/>
                </a:ext>
              </a:extLst>
            </p:cNvPr>
            <p:cNvSpPr/>
            <p:nvPr/>
          </p:nvSpPr>
          <p:spPr>
            <a:xfrm>
              <a:off x="1177447" y="1778696"/>
              <a:ext cx="3983277" cy="1897692"/>
            </a:xfrm>
            <a:prstGeom prst="roundRect">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テキスト ボックス 4">
              <a:extLst>
                <a:ext uri="{FF2B5EF4-FFF2-40B4-BE49-F238E27FC236}">
                  <a16:creationId xmlns:a16="http://schemas.microsoft.com/office/drawing/2014/main" id="{E59F7A94-2A03-FC54-9480-966EC0D36840}"/>
                </a:ext>
              </a:extLst>
            </p:cNvPr>
            <p:cNvSpPr txBox="1"/>
            <p:nvPr/>
          </p:nvSpPr>
          <p:spPr>
            <a:xfrm>
              <a:off x="1240077" y="2250488"/>
              <a:ext cx="3858015" cy="954107"/>
            </a:xfrm>
            <a:prstGeom prst="rect">
              <a:avLst/>
            </a:prstGeom>
            <a:noFill/>
          </p:spPr>
          <p:txBody>
            <a:bodyPr wrap="square" rtlCol="0">
              <a:spAutoFit/>
            </a:bodyPr>
            <a:lstStyle/>
            <a:p>
              <a:pPr algn="ctr"/>
              <a:r>
                <a:rPr kumimoji="1" lang="ja-JP" altLang="en-US" sz="2800" dirty="0">
                  <a:solidFill>
                    <a:schemeClr val="bg1"/>
                  </a:solidFill>
                  <a:latin typeface="HGｺﾞｼｯｸE" panose="020B0909000000000000" pitchFamily="49" charset="-128"/>
                  <a:ea typeface="HGｺﾞｼｯｸE" panose="020B0909000000000000" pitchFamily="49" charset="-128"/>
                </a:rPr>
                <a:t>目的を意識していない</a:t>
              </a:r>
              <a:endParaRPr kumimoji="1" lang="en-US" altLang="ja-JP" sz="2800" dirty="0">
                <a:solidFill>
                  <a:schemeClr val="bg1"/>
                </a:solidFill>
                <a:latin typeface="HGｺﾞｼｯｸE" panose="020B0909000000000000" pitchFamily="49" charset="-128"/>
                <a:ea typeface="HGｺﾞｼｯｸE" panose="020B0909000000000000" pitchFamily="49" charset="-128"/>
              </a:endParaRPr>
            </a:p>
            <a:p>
              <a:pPr algn="ctr"/>
              <a:r>
                <a:rPr kumimoji="1" lang="ja-JP" altLang="en-US" sz="2800" dirty="0">
                  <a:solidFill>
                    <a:schemeClr val="bg1"/>
                  </a:solidFill>
                  <a:latin typeface="HGｺﾞｼｯｸE" panose="020B0909000000000000" pitchFamily="49" charset="-128"/>
                  <a:ea typeface="HGｺﾞｼｯｸE" panose="020B0909000000000000" pitchFamily="49" charset="-128"/>
                </a:rPr>
                <a:t>単なる作業</a:t>
              </a:r>
            </a:p>
          </p:txBody>
        </p:sp>
      </p:grpSp>
      <p:grpSp>
        <p:nvGrpSpPr>
          <p:cNvPr id="9" name="グループ化 8">
            <a:extLst>
              <a:ext uri="{FF2B5EF4-FFF2-40B4-BE49-F238E27FC236}">
                <a16:creationId xmlns:a16="http://schemas.microsoft.com/office/drawing/2014/main" id="{CE6B7D05-FCE0-6BD8-68CA-00C22D65CF0D}"/>
              </a:ext>
            </a:extLst>
          </p:cNvPr>
          <p:cNvGrpSpPr/>
          <p:nvPr/>
        </p:nvGrpSpPr>
        <p:grpSpPr>
          <a:xfrm>
            <a:off x="6968646" y="1379092"/>
            <a:ext cx="3983277" cy="1897692"/>
            <a:chOff x="6096000" y="1778696"/>
            <a:chExt cx="3983277" cy="1897692"/>
          </a:xfrm>
        </p:grpSpPr>
        <p:sp>
          <p:nvSpPr>
            <p:cNvPr id="6" name="四角形: 角を丸くする 5">
              <a:extLst>
                <a:ext uri="{FF2B5EF4-FFF2-40B4-BE49-F238E27FC236}">
                  <a16:creationId xmlns:a16="http://schemas.microsoft.com/office/drawing/2014/main" id="{DC7C38EB-42D1-8F17-04DF-A4BE81A6F24E}"/>
                </a:ext>
              </a:extLst>
            </p:cNvPr>
            <p:cNvSpPr/>
            <p:nvPr/>
          </p:nvSpPr>
          <p:spPr>
            <a:xfrm>
              <a:off x="6096000" y="1778696"/>
              <a:ext cx="3983277" cy="1897692"/>
            </a:xfrm>
            <a:prstGeom prst="roundRect">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テキスト ボックス 6">
              <a:extLst>
                <a:ext uri="{FF2B5EF4-FFF2-40B4-BE49-F238E27FC236}">
                  <a16:creationId xmlns:a16="http://schemas.microsoft.com/office/drawing/2014/main" id="{2BEE944E-975A-F0BE-7A30-08900AEC6DB4}"/>
                </a:ext>
              </a:extLst>
            </p:cNvPr>
            <p:cNvSpPr txBox="1"/>
            <p:nvPr/>
          </p:nvSpPr>
          <p:spPr>
            <a:xfrm>
              <a:off x="6158631" y="2035045"/>
              <a:ext cx="3858015" cy="1384995"/>
            </a:xfrm>
            <a:prstGeom prst="rect">
              <a:avLst/>
            </a:prstGeom>
            <a:noFill/>
          </p:spPr>
          <p:txBody>
            <a:bodyPr wrap="square" rtlCol="0">
              <a:spAutoFit/>
            </a:bodyPr>
            <a:lstStyle/>
            <a:p>
              <a:pPr algn="ctr"/>
              <a:r>
                <a:rPr kumimoji="1" lang="ja-JP" altLang="en-US" sz="2800" dirty="0">
                  <a:solidFill>
                    <a:schemeClr val="bg1"/>
                  </a:solidFill>
                  <a:latin typeface="HGｺﾞｼｯｸE" panose="020B0909000000000000" pitchFamily="49" charset="-128"/>
                  <a:ea typeface="HGｺﾞｼｯｸE" panose="020B0909000000000000" pitchFamily="49" charset="-128"/>
                </a:rPr>
                <a:t>ゴールを意識し</a:t>
              </a:r>
              <a:endParaRPr kumimoji="1" lang="en-US" altLang="ja-JP" sz="2800" dirty="0">
                <a:solidFill>
                  <a:schemeClr val="bg1"/>
                </a:solidFill>
                <a:latin typeface="HGｺﾞｼｯｸE" panose="020B0909000000000000" pitchFamily="49" charset="-128"/>
                <a:ea typeface="HGｺﾞｼｯｸE" panose="020B0909000000000000" pitchFamily="49" charset="-128"/>
              </a:endParaRPr>
            </a:p>
            <a:p>
              <a:pPr algn="ctr"/>
              <a:r>
                <a:rPr kumimoji="1" lang="ja-JP" altLang="en-US" sz="2800" dirty="0">
                  <a:solidFill>
                    <a:schemeClr val="bg1"/>
                  </a:solidFill>
                  <a:latin typeface="HGｺﾞｼｯｸE" panose="020B0909000000000000" pitchFamily="49" charset="-128"/>
                  <a:ea typeface="HGｺﾞｼｯｸE" panose="020B0909000000000000" pitchFamily="49" charset="-128"/>
                </a:rPr>
                <a:t>主体的に試行錯誤して</a:t>
              </a:r>
              <a:endParaRPr kumimoji="1" lang="en-US" altLang="ja-JP" sz="2800" dirty="0">
                <a:solidFill>
                  <a:schemeClr val="bg1"/>
                </a:solidFill>
                <a:latin typeface="HGｺﾞｼｯｸE" panose="020B0909000000000000" pitchFamily="49" charset="-128"/>
                <a:ea typeface="HGｺﾞｼｯｸE" panose="020B0909000000000000" pitchFamily="49" charset="-128"/>
              </a:endParaRPr>
            </a:p>
            <a:p>
              <a:pPr algn="ctr"/>
              <a:r>
                <a:rPr kumimoji="1" lang="ja-JP" altLang="en-US" sz="2800" dirty="0">
                  <a:solidFill>
                    <a:schemeClr val="bg1"/>
                  </a:solidFill>
                  <a:latin typeface="HGｺﾞｼｯｸE" panose="020B0909000000000000" pitchFamily="49" charset="-128"/>
                  <a:ea typeface="HGｺﾞｼｯｸE" panose="020B0909000000000000" pitchFamily="49" charset="-128"/>
                </a:rPr>
                <a:t>取り組む活動</a:t>
              </a:r>
            </a:p>
          </p:txBody>
        </p:sp>
      </p:grpSp>
      <p:sp>
        <p:nvSpPr>
          <p:cNvPr id="10" name="テキスト ボックス 9">
            <a:extLst>
              <a:ext uri="{FF2B5EF4-FFF2-40B4-BE49-F238E27FC236}">
                <a16:creationId xmlns:a16="http://schemas.microsoft.com/office/drawing/2014/main" id="{69D77056-D7D3-4378-8450-262279655354}"/>
              </a:ext>
            </a:extLst>
          </p:cNvPr>
          <p:cNvSpPr txBox="1"/>
          <p:nvPr/>
        </p:nvSpPr>
        <p:spPr>
          <a:xfrm>
            <a:off x="2628379" y="4021759"/>
            <a:ext cx="6935242" cy="646331"/>
          </a:xfrm>
          <a:prstGeom prst="rect">
            <a:avLst/>
          </a:prstGeom>
          <a:noFill/>
        </p:spPr>
        <p:txBody>
          <a:bodyPr wrap="square" rtlCol="0">
            <a:spAutoFit/>
          </a:bodyPr>
          <a:lstStyle/>
          <a:p>
            <a:pPr algn="ctr"/>
            <a:r>
              <a:rPr kumimoji="1" lang="ja-JP" altLang="en-US" sz="3600" dirty="0">
                <a:latin typeface="HGｺﾞｼｯｸE" panose="020B0909000000000000" pitchFamily="49" charset="-128"/>
                <a:ea typeface="HGｺﾞｼｯｸE" panose="020B0909000000000000" pitchFamily="49" charset="-128"/>
              </a:rPr>
              <a:t>育成できる資質・能力が異なる</a:t>
            </a:r>
          </a:p>
        </p:txBody>
      </p:sp>
      <p:grpSp>
        <p:nvGrpSpPr>
          <p:cNvPr id="17" name="グループ化 16">
            <a:extLst>
              <a:ext uri="{FF2B5EF4-FFF2-40B4-BE49-F238E27FC236}">
                <a16:creationId xmlns:a16="http://schemas.microsoft.com/office/drawing/2014/main" id="{2A846200-183A-00D2-536E-FFB2B76AA5AF}"/>
              </a:ext>
            </a:extLst>
          </p:cNvPr>
          <p:cNvGrpSpPr/>
          <p:nvPr/>
        </p:nvGrpSpPr>
        <p:grpSpPr>
          <a:xfrm>
            <a:off x="4613318" y="3400216"/>
            <a:ext cx="2663782" cy="554762"/>
            <a:chOff x="4922729" y="3800297"/>
            <a:chExt cx="2044960" cy="425885"/>
          </a:xfrm>
        </p:grpSpPr>
        <p:cxnSp>
          <p:nvCxnSpPr>
            <p:cNvPr id="12" name="直線矢印コネクタ 11">
              <a:extLst>
                <a:ext uri="{FF2B5EF4-FFF2-40B4-BE49-F238E27FC236}">
                  <a16:creationId xmlns:a16="http://schemas.microsoft.com/office/drawing/2014/main" id="{9EA5D628-8C81-299C-6857-FCFF14438F77}"/>
                </a:ext>
              </a:extLst>
            </p:cNvPr>
            <p:cNvCxnSpPr>
              <a:cxnSpLocks/>
            </p:cNvCxnSpPr>
            <p:nvPr/>
          </p:nvCxnSpPr>
          <p:spPr>
            <a:xfrm flipH="1" flipV="1">
              <a:off x="4922729" y="3829681"/>
              <a:ext cx="425885" cy="367117"/>
            </a:xfrm>
            <a:prstGeom prst="straightConnector1">
              <a:avLst/>
            </a:prstGeom>
            <a:ln w="76200">
              <a:solidFill>
                <a:srgbClr val="FF9900"/>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3" name="直線矢印コネクタ 12">
              <a:extLst>
                <a:ext uri="{FF2B5EF4-FFF2-40B4-BE49-F238E27FC236}">
                  <a16:creationId xmlns:a16="http://schemas.microsoft.com/office/drawing/2014/main" id="{C9AD10E6-51EF-C3C2-F0B0-08548845FBE9}"/>
                </a:ext>
              </a:extLst>
            </p:cNvPr>
            <p:cNvCxnSpPr>
              <a:cxnSpLocks/>
            </p:cNvCxnSpPr>
            <p:nvPr/>
          </p:nvCxnSpPr>
          <p:spPr>
            <a:xfrm rot="5400000" flipH="1" flipV="1">
              <a:off x="6571188" y="3829681"/>
              <a:ext cx="425885" cy="367117"/>
            </a:xfrm>
            <a:prstGeom prst="straightConnector1">
              <a:avLst/>
            </a:prstGeom>
            <a:ln w="76200">
              <a:solidFill>
                <a:srgbClr val="FF9900"/>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grpSp>
      <p:sp>
        <p:nvSpPr>
          <p:cNvPr id="18" name="矢印: 下 17">
            <a:extLst>
              <a:ext uri="{FF2B5EF4-FFF2-40B4-BE49-F238E27FC236}">
                <a16:creationId xmlns:a16="http://schemas.microsoft.com/office/drawing/2014/main" id="{CFA732E0-B216-24DA-DCC8-3BBC1D9CCBD2}"/>
              </a:ext>
            </a:extLst>
          </p:cNvPr>
          <p:cNvSpPr/>
          <p:nvPr/>
        </p:nvSpPr>
        <p:spPr>
          <a:xfrm>
            <a:off x="5626100" y="4838549"/>
            <a:ext cx="965200" cy="469900"/>
          </a:xfrm>
          <a:prstGeom prst="downArrow">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 name="テキスト ボックス 18">
            <a:extLst>
              <a:ext uri="{FF2B5EF4-FFF2-40B4-BE49-F238E27FC236}">
                <a16:creationId xmlns:a16="http://schemas.microsoft.com/office/drawing/2014/main" id="{3A08D5F6-9DBD-464B-91AA-9012C7584537}"/>
              </a:ext>
            </a:extLst>
          </p:cNvPr>
          <p:cNvSpPr txBox="1"/>
          <p:nvPr/>
        </p:nvSpPr>
        <p:spPr>
          <a:xfrm>
            <a:off x="1676400" y="5478908"/>
            <a:ext cx="8839200" cy="769441"/>
          </a:xfrm>
          <a:prstGeom prst="rect">
            <a:avLst/>
          </a:prstGeom>
          <a:noFill/>
        </p:spPr>
        <p:txBody>
          <a:bodyPr wrap="square" rtlCol="0">
            <a:spAutoFit/>
          </a:bodyPr>
          <a:lstStyle/>
          <a:p>
            <a:pPr algn="ctr"/>
            <a:r>
              <a:rPr kumimoji="1" lang="ja-JP" altLang="en-US" sz="4400" dirty="0">
                <a:solidFill>
                  <a:srgbClr val="C00000"/>
                </a:solidFill>
                <a:latin typeface="HGｺﾞｼｯｸE" panose="020B0909000000000000" pitchFamily="49" charset="-128"/>
                <a:ea typeface="HGｺﾞｼｯｸE" panose="020B0909000000000000" pitchFamily="49" charset="-128"/>
              </a:rPr>
              <a:t>先生の意図的な設計・実践が重要</a:t>
            </a:r>
          </a:p>
        </p:txBody>
      </p:sp>
    </p:spTree>
    <p:extLst>
      <p:ext uri="{BB962C8B-B14F-4D97-AF65-F5344CB8AC3E}">
        <p14:creationId xmlns:p14="http://schemas.microsoft.com/office/powerpoint/2010/main" val="14970583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fade">
                                      <p:cBhvr>
                                        <p:cTn id="12" dur="500"/>
                                        <p:tgtEl>
                                          <p:spTgt spid="9"/>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7"/>
                                        </p:tgtEl>
                                        <p:attrNameLst>
                                          <p:attrName>style.visibility</p:attrName>
                                        </p:attrNameLst>
                                      </p:cBhvr>
                                      <p:to>
                                        <p:strVal val="visible"/>
                                      </p:to>
                                    </p:set>
                                    <p:animEffect transition="in" filter="fade">
                                      <p:cBhvr>
                                        <p:cTn id="17" dur="500"/>
                                        <p:tgtEl>
                                          <p:spTgt spid="17"/>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0"/>
                                        </p:tgtEl>
                                        <p:attrNameLst>
                                          <p:attrName>style.visibility</p:attrName>
                                        </p:attrNameLst>
                                      </p:cBhvr>
                                      <p:to>
                                        <p:strVal val="visible"/>
                                      </p:to>
                                    </p:set>
                                    <p:animEffect transition="in" filter="fade">
                                      <p:cBhvr>
                                        <p:cTn id="22" dur="500"/>
                                        <p:tgtEl>
                                          <p:spTgt spid="10"/>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18"/>
                                        </p:tgtEl>
                                        <p:attrNameLst>
                                          <p:attrName>style.visibility</p:attrName>
                                        </p:attrNameLst>
                                      </p:cBhvr>
                                      <p:to>
                                        <p:strVal val="visible"/>
                                      </p:to>
                                    </p:set>
                                    <p:animEffect transition="in" filter="fade">
                                      <p:cBhvr>
                                        <p:cTn id="27" dur="500"/>
                                        <p:tgtEl>
                                          <p:spTgt spid="18"/>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19"/>
                                        </p:tgtEl>
                                        <p:attrNameLst>
                                          <p:attrName>style.visibility</p:attrName>
                                        </p:attrNameLst>
                                      </p:cBhvr>
                                      <p:to>
                                        <p:strVal val="visible"/>
                                      </p:to>
                                    </p:set>
                                    <p:animEffect transition="in" filter="fade">
                                      <p:cBhvr>
                                        <p:cTn id="32" dur="5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8" grpId="0" animBg="1"/>
      <p:bldP spid="19"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17CC93A-DBE4-76D9-7311-66590AC801A6}"/>
            </a:ext>
          </a:extLst>
        </p:cNvPr>
        <p:cNvGrpSpPr/>
        <p:nvPr/>
      </p:nvGrpSpPr>
      <p:grpSpPr>
        <a:xfrm>
          <a:off x="0" y="0"/>
          <a:ext cx="0" cy="0"/>
          <a:chOff x="0" y="0"/>
          <a:chExt cx="0" cy="0"/>
        </a:xfrm>
      </p:grpSpPr>
      <p:sp>
        <p:nvSpPr>
          <p:cNvPr id="81" name="楕円 80">
            <a:extLst>
              <a:ext uri="{FF2B5EF4-FFF2-40B4-BE49-F238E27FC236}">
                <a16:creationId xmlns:a16="http://schemas.microsoft.com/office/drawing/2014/main" id="{8C5F79BF-97E3-9CF1-50B2-EFB0DCDA1882}"/>
              </a:ext>
            </a:extLst>
          </p:cNvPr>
          <p:cNvSpPr/>
          <p:nvPr/>
        </p:nvSpPr>
        <p:spPr>
          <a:xfrm>
            <a:off x="4694085" y="2798901"/>
            <a:ext cx="2148268" cy="2148268"/>
          </a:xfrm>
          <a:prstGeom prst="ellipse">
            <a:avLst/>
          </a:prstGeom>
          <a:solidFill>
            <a:schemeClr val="accent5">
              <a:lumMod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 name="タイトル 1">
            <a:extLst>
              <a:ext uri="{FF2B5EF4-FFF2-40B4-BE49-F238E27FC236}">
                <a16:creationId xmlns:a16="http://schemas.microsoft.com/office/drawing/2014/main" id="{ADD66D6C-8AE0-3849-99DF-A2B25E626104}"/>
              </a:ext>
            </a:extLst>
          </p:cNvPr>
          <p:cNvSpPr>
            <a:spLocks noGrp="1"/>
          </p:cNvSpPr>
          <p:nvPr>
            <p:ph type="title"/>
          </p:nvPr>
        </p:nvSpPr>
        <p:spPr>
          <a:xfrm>
            <a:off x="234926" y="248650"/>
            <a:ext cx="11700400" cy="827694"/>
          </a:xfrm>
        </p:spPr>
        <p:txBody>
          <a:bodyPr>
            <a:normAutofit/>
          </a:bodyPr>
          <a:lstStyle/>
          <a:p>
            <a:r>
              <a:rPr kumimoji="1" lang="ja-JP" altLang="en-US" sz="4400" dirty="0">
                <a:latin typeface="HGP創英角ｺﾞｼｯｸUB" panose="020B0900000000000000" pitchFamily="50" charset="-128"/>
                <a:ea typeface="HGP創英角ｺﾞｼｯｸUB" panose="020B0900000000000000" pitchFamily="50" charset="-128"/>
              </a:rPr>
              <a:t>体験や演習を通した情報活用</a:t>
            </a:r>
            <a:r>
              <a:rPr lang="ja-JP" altLang="en-US" sz="4400" dirty="0">
                <a:latin typeface="HGP創英角ｺﾞｼｯｸUB" panose="020B0900000000000000" pitchFamily="50" charset="-128"/>
                <a:ea typeface="HGP創英角ｺﾞｼｯｸUB" panose="020B0900000000000000" pitchFamily="50" charset="-128"/>
              </a:rPr>
              <a:t>能力</a:t>
            </a:r>
            <a:r>
              <a:rPr kumimoji="1" lang="ja-JP" altLang="en-US" sz="4400" dirty="0">
                <a:latin typeface="HGP創英角ｺﾞｼｯｸUB" panose="020B0900000000000000" pitchFamily="50" charset="-128"/>
                <a:ea typeface="HGP創英角ｺﾞｼｯｸUB" panose="020B0900000000000000" pitchFamily="50" charset="-128"/>
              </a:rPr>
              <a:t>の育成</a:t>
            </a:r>
          </a:p>
        </p:txBody>
      </p:sp>
      <p:sp>
        <p:nvSpPr>
          <p:cNvPr id="20" name="Arc 20">
            <a:extLst>
              <a:ext uri="{FF2B5EF4-FFF2-40B4-BE49-F238E27FC236}">
                <a16:creationId xmlns:a16="http://schemas.microsoft.com/office/drawing/2014/main" id="{66645B5A-7C67-64AA-758D-9E0D09E061C1}"/>
              </a:ext>
            </a:extLst>
          </p:cNvPr>
          <p:cNvSpPr>
            <a:spLocks/>
          </p:cNvSpPr>
          <p:nvPr/>
        </p:nvSpPr>
        <p:spPr bwMode="auto">
          <a:xfrm flipH="1" flipV="1">
            <a:off x="4518544" y="5175522"/>
            <a:ext cx="2450331" cy="140640"/>
          </a:xfrm>
          <a:custGeom>
            <a:avLst/>
            <a:gdLst>
              <a:gd name="G0" fmla="+- 21600 0 0"/>
              <a:gd name="G1" fmla="+- 21600 0 0"/>
              <a:gd name="G2" fmla="+- 21600 0 0"/>
              <a:gd name="T0" fmla="*/ 0 w 43200"/>
              <a:gd name="T1" fmla="*/ 21473 h 21600"/>
              <a:gd name="T2" fmla="*/ 43200 w 43200"/>
              <a:gd name="T3" fmla="*/ 21600 h 21600"/>
              <a:gd name="T4" fmla="*/ 21600 w 43200"/>
              <a:gd name="T5" fmla="*/ 21600 h 21600"/>
            </a:gdLst>
            <a:ahLst/>
            <a:cxnLst>
              <a:cxn ang="0">
                <a:pos x="T0" y="T1"/>
              </a:cxn>
              <a:cxn ang="0">
                <a:pos x="T2" y="T3"/>
              </a:cxn>
              <a:cxn ang="0">
                <a:pos x="T4" y="T5"/>
              </a:cxn>
            </a:cxnLst>
            <a:rect l="0" t="0" r="r" b="b"/>
            <a:pathLst>
              <a:path w="43200" h="21600" fill="none" extrusionOk="0">
                <a:moveTo>
                  <a:pt x="0" y="21473"/>
                </a:moveTo>
                <a:cubicBezTo>
                  <a:pt x="70" y="9593"/>
                  <a:pt x="9720" y="-1"/>
                  <a:pt x="21600" y="0"/>
                </a:cubicBezTo>
                <a:cubicBezTo>
                  <a:pt x="33529" y="0"/>
                  <a:pt x="43200" y="9670"/>
                  <a:pt x="43200" y="21600"/>
                </a:cubicBezTo>
              </a:path>
              <a:path w="43200" h="21600" stroke="0" extrusionOk="0">
                <a:moveTo>
                  <a:pt x="0" y="21473"/>
                </a:moveTo>
                <a:cubicBezTo>
                  <a:pt x="70" y="9593"/>
                  <a:pt x="9720" y="-1"/>
                  <a:pt x="21600" y="0"/>
                </a:cubicBezTo>
                <a:cubicBezTo>
                  <a:pt x="33529" y="0"/>
                  <a:pt x="43200" y="9670"/>
                  <a:pt x="43200" y="21600"/>
                </a:cubicBezTo>
                <a:lnTo>
                  <a:pt x="21600" y="21600"/>
                </a:lnTo>
                <a:close/>
              </a:path>
            </a:pathLst>
          </a:custGeom>
          <a:noFill/>
          <a:ln w="76200">
            <a:solidFill>
              <a:srgbClr val="FF9900"/>
            </a:solidFill>
            <a:round/>
            <a:headEnd type="none" w="med" len="med"/>
            <a:tailEnd type="triangle" w="med" len="med"/>
          </a:ln>
          <a:effectLst/>
        </p:spPr>
        <p:txBody>
          <a:bodyPr wrap="none" lIns="91406" tIns="45704" rIns="91406" bIns="45704" anchor="ctr"/>
          <a:lstStyle/>
          <a:p>
            <a:pPr defTabSz="914400" fontAlgn="base">
              <a:spcBef>
                <a:spcPct val="0"/>
              </a:spcBef>
              <a:spcAft>
                <a:spcPct val="0"/>
              </a:spcAft>
              <a:defRPr/>
            </a:pPr>
            <a:endParaRPr kumimoji="1" lang="ja-JP" altLang="en-US">
              <a:solidFill>
                <a:srgbClr val="000000"/>
              </a:solidFill>
              <a:latin typeface="BIZ UDPゴシック" panose="020B0400000000000000" pitchFamily="50" charset="-128"/>
              <a:ea typeface="BIZ UDPゴシック" panose="020B0400000000000000" pitchFamily="50" charset="-128"/>
            </a:endParaRPr>
          </a:p>
        </p:txBody>
      </p:sp>
      <p:pic>
        <p:nvPicPr>
          <p:cNvPr id="22" name="Picture 22">
            <a:extLst>
              <a:ext uri="{FF2B5EF4-FFF2-40B4-BE49-F238E27FC236}">
                <a16:creationId xmlns:a16="http://schemas.microsoft.com/office/drawing/2014/main" id="{813FEAD5-BF82-0BBD-4093-FFD391A1FDC9}"/>
              </a:ext>
            </a:extLst>
          </p:cNvPr>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5089317" y="2583314"/>
            <a:ext cx="1327574" cy="1666530"/>
          </a:xfrm>
          <a:prstGeom prst="rect">
            <a:avLst/>
          </a:prstGeom>
          <a:noFill/>
          <a:ln w="9525">
            <a:noFill/>
            <a:miter lim="800000"/>
            <a:headEnd/>
            <a:tailEnd/>
          </a:ln>
          <a:effectLst/>
        </p:spPr>
      </p:pic>
      <p:sp>
        <p:nvSpPr>
          <p:cNvPr id="23" name="Rectangle 23">
            <a:extLst>
              <a:ext uri="{FF2B5EF4-FFF2-40B4-BE49-F238E27FC236}">
                <a16:creationId xmlns:a16="http://schemas.microsoft.com/office/drawing/2014/main" id="{0B9B0913-25B9-A388-2D09-F91995EA332A}"/>
              </a:ext>
            </a:extLst>
          </p:cNvPr>
          <p:cNvSpPr>
            <a:spLocks noChangeArrowheads="1"/>
          </p:cNvSpPr>
          <p:nvPr/>
        </p:nvSpPr>
        <p:spPr bwMode="auto">
          <a:xfrm>
            <a:off x="4875023" y="4043620"/>
            <a:ext cx="1800225" cy="801706"/>
          </a:xfrm>
          <a:prstGeom prst="rect">
            <a:avLst/>
          </a:prstGeom>
          <a:solidFill>
            <a:schemeClr val="bg1"/>
          </a:solidFill>
          <a:ln w="28575">
            <a:solidFill>
              <a:schemeClr val="accent4">
                <a:lumMod val="75000"/>
              </a:schemeClr>
            </a:solidFill>
            <a:miter lim="800000"/>
            <a:headEnd/>
            <a:tailEnd/>
          </a:ln>
          <a:effectLst/>
        </p:spPr>
        <p:txBody>
          <a:bodyPr wrap="none" lIns="91406" tIns="45704" rIns="91406" bIns="45704" anchor="ctr"/>
          <a:lstStyle/>
          <a:p>
            <a:pPr algn="ctr" defTabSz="914400" fontAlgn="base">
              <a:spcBef>
                <a:spcPct val="0"/>
              </a:spcBef>
              <a:spcAft>
                <a:spcPct val="0"/>
              </a:spcAft>
              <a:defRPr/>
            </a:pPr>
            <a:r>
              <a:rPr kumimoji="1" lang="ja-JP" altLang="en-US" dirty="0">
                <a:solidFill>
                  <a:srgbClr val="000000"/>
                </a:solidFill>
                <a:latin typeface="HGｺﾞｼｯｸE" panose="020B0909000000000000" pitchFamily="49" charset="-128"/>
                <a:ea typeface="HGｺﾞｼｯｸE" panose="020B0909000000000000" pitchFamily="49" charset="-128"/>
              </a:rPr>
              <a:t>情報活用の</a:t>
            </a:r>
          </a:p>
          <a:p>
            <a:pPr algn="ctr" defTabSz="914400" fontAlgn="base">
              <a:spcBef>
                <a:spcPct val="0"/>
              </a:spcBef>
              <a:spcAft>
                <a:spcPct val="0"/>
              </a:spcAft>
              <a:defRPr/>
            </a:pPr>
            <a:r>
              <a:rPr kumimoji="1" lang="ja-JP" altLang="en-US" dirty="0">
                <a:solidFill>
                  <a:srgbClr val="000000"/>
                </a:solidFill>
                <a:latin typeface="HGｺﾞｼｯｸE" panose="020B0909000000000000" pitchFamily="49" charset="-128"/>
                <a:ea typeface="HGｺﾞｼｯｸE" panose="020B0909000000000000" pitchFamily="49" charset="-128"/>
              </a:rPr>
              <a:t>自己評価</a:t>
            </a:r>
          </a:p>
        </p:txBody>
      </p:sp>
      <p:grpSp>
        <p:nvGrpSpPr>
          <p:cNvPr id="92" name="グループ化 91">
            <a:extLst>
              <a:ext uri="{FF2B5EF4-FFF2-40B4-BE49-F238E27FC236}">
                <a16:creationId xmlns:a16="http://schemas.microsoft.com/office/drawing/2014/main" id="{5BCFACAF-369B-BE24-A517-D607E0498177}"/>
              </a:ext>
            </a:extLst>
          </p:cNvPr>
          <p:cNvGrpSpPr/>
          <p:nvPr/>
        </p:nvGrpSpPr>
        <p:grpSpPr>
          <a:xfrm>
            <a:off x="495958" y="1321122"/>
            <a:ext cx="4411577" cy="2752646"/>
            <a:chOff x="495958" y="1321122"/>
            <a:chExt cx="4411577" cy="2752646"/>
          </a:xfrm>
        </p:grpSpPr>
        <p:sp>
          <p:nvSpPr>
            <p:cNvPr id="42" name="楕円 41">
              <a:extLst>
                <a:ext uri="{FF2B5EF4-FFF2-40B4-BE49-F238E27FC236}">
                  <a16:creationId xmlns:a16="http://schemas.microsoft.com/office/drawing/2014/main" id="{DA721BE7-3691-019A-FB3E-B71C04CA44F2}"/>
                </a:ext>
              </a:extLst>
            </p:cNvPr>
            <p:cNvSpPr/>
            <p:nvPr/>
          </p:nvSpPr>
          <p:spPr>
            <a:xfrm>
              <a:off x="1198906" y="1509198"/>
              <a:ext cx="2564570" cy="2564570"/>
            </a:xfrm>
            <a:prstGeom prst="ellipse">
              <a:avLst/>
            </a:prstGeom>
            <a:solidFill>
              <a:schemeClr val="accent1">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1200"/>
            </a:p>
          </p:txBody>
        </p:sp>
        <p:pic>
          <p:nvPicPr>
            <p:cNvPr id="9" name="Picture 9">
              <a:extLst>
                <a:ext uri="{FF2B5EF4-FFF2-40B4-BE49-F238E27FC236}">
                  <a16:creationId xmlns:a16="http://schemas.microsoft.com/office/drawing/2014/main" id="{059559F4-F7AD-0FD8-B671-69DBC96D435B}"/>
                </a:ext>
              </a:extLst>
            </p:cNvPr>
            <p:cNvPicPr>
              <a:picLocks noChangeAspect="1" noChangeArrowheads="1"/>
            </p:cNvPicPr>
            <p:nvPr/>
          </p:nvPicPr>
          <p:blipFill>
            <a:blip r:embed="rId4" cstate="print">
              <a:extLst>
                <a:ext uri="{BEBA8EAE-BF5A-486C-A8C5-ECC9F3942E4B}">
                  <a14:imgProps xmlns:a14="http://schemas.microsoft.com/office/drawing/2010/main">
                    <a14:imgLayer r:embed="rId5">
                      <a14:imgEffect>
                        <a14:backgroundRemoval t="4717" b="99057" l="4520" r="97740">
                          <a14:foregroundMark x1="16384" y1="19811" x2="16384" y2="19811"/>
                          <a14:foregroundMark x1="6780" y1="48113" x2="6780" y2="48113"/>
                          <a14:foregroundMark x1="4520" y1="64151" x2="4520" y2="64151"/>
                          <a14:foregroundMark x1="28575" y1="83019" x2="32203" y2="99057"/>
                          <a14:foregroundMark x1="27721" y1="79245" x2="28575" y2="83019"/>
                          <a14:foregroundMark x1="12994" y1="14151" x2="27721" y2="79245"/>
                          <a14:foregroundMark x1="47458" y1="11321" x2="33898" y2="11321"/>
                          <a14:foregroundMark x1="34463" y1="11321" x2="34463" y2="11321"/>
                          <a14:foregroundMark x1="61017" y1="16981" x2="61017" y2="66038"/>
                          <a14:foregroundMark x1="80226" y1="10377" x2="78531" y2="35849"/>
                          <a14:foregroundMark x1="92655" y1="42453" x2="92655" y2="89623"/>
                          <a14:foregroundMark x1="92655" y1="89623" x2="93220" y2="91509"/>
                          <a14:foregroundMark x1="93220" y1="28302" x2="98305" y2="35849"/>
                          <a14:foregroundMark x1="41808" y1="21698" x2="41808" y2="21698"/>
                          <a14:foregroundMark x1="78531" y1="4717" x2="78531" y2="4717"/>
                          <a14:backgroundMark x1="26554" y1="79245" x2="26554" y2="79245"/>
                          <a14:backgroundMark x1="28249" y1="83019" x2="28249" y2="83019"/>
                        </a14:backgroundRemoval>
                      </a14:imgEffect>
                    </a14:imgLayer>
                  </a14:imgProps>
                </a:ext>
              </a:extLst>
            </a:blip>
            <a:srcRect/>
            <a:stretch>
              <a:fillRect/>
            </a:stretch>
          </p:blipFill>
          <p:spPr bwMode="auto">
            <a:xfrm>
              <a:off x="2341710" y="2029175"/>
              <a:ext cx="1685925" cy="1009650"/>
            </a:xfrm>
            <a:prstGeom prst="rect">
              <a:avLst/>
            </a:prstGeom>
            <a:noFill/>
            <a:ln w="9525">
              <a:noFill/>
              <a:miter lim="800000"/>
              <a:headEnd/>
              <a:tailEnd/>
            </a:ln>
            <a:effectLst/>
          </p:spPr>
        </p:pic>
        <p:pic>
          <p:nvPicPr>
            <p:cNvPr id="10" name="Picture 10">
              <a:extLst>
                <a:ext uri="{FF2B5EF4-FFF2-40B4-BE49-F238E27FC236}">
                  <a16:creationId xmlns:a16="http://schemas.microsoft.com/office/drawing/2014/main" id="{88CF1097-ABED-D759-C6B5-AB156B3CDF8A}"/>
                </a:ext>
              </a:extLst>
            </p:cNvPr>
            <p:cNvPicPr>
              <a:picLocks noChangeAspect="1" noChangeArrowheads="1"/>
            </p:cNvPicPr>
            <p:nvPr/>
          </p:nvPicPr>
          <p:blipFill>
            <a:blip r:embed="rId6" cstate="print">
              <a:extLst>
                <a:ext uri="{BEBA8EAE-BF5A-486C-A8C5-ECC9F3942E4B}">
                  <a14:imgProps xmlns:a14="http://schemas.microsoft.com/office/drawing/2010/main">
                    <a14:imgLayer r:embed="rId7">
                      <a14:imgEffect>
                        <a14:backgroundRemoval t="2128" b="96454" l="5096" r="94268">
                          <a14:foregroundMark x1="51592" y1="28369" x2="58599" y2="26241"/>
                          <a14:foregroundMark x1="26115" y1="90071" x2="26115" y2="90071"/>
                          <a14:foregroundMark x1="37580" y1="96454" x2="37580" y2="96454"/>
                          <a14:foregroundMark x1="63057" y1="97163" x2="63057" y2="97163"/>
                          <a14:foregroundMark x1="92994" y1="93617" x2="92994" y2="93617"/>
                          <a14:foregroundMark x1="94268" y1="90071" x2="94268" y2="90071"/>
                          <a14:foregroundMark x1="89172" y1="73050" x2="89172" y2="73050"/>
                          <a14:foregroundMark x1="93631" y1="96454" x2="93631" y2="96454"/>
                          <a14:foregroundMark x1="96815" y1="87943" x2="96815" y2="87943"/>
                          <a14:foregroundMark x1="48408" y1="97872" x2="48408" y2="97872"/>
                          <a14:foregroundMark x1="64331" y1="7092" x2="64331" y2="7092"/>
                          <a14:foregroundMark x1="35669" y1="5674" x2="35669" y2="5674"/>
                          <a14:foregroundMark x1="35669" y1="2128" x2="35669" y2="2128"/>
                          <a14:foregroundMark x1="68790" y1="13475" x2="68790" y2="13475"/>
                          <a14:backgroundMark x1="54777" y1="24113" x2="54777" y2="24113"/>
                          <a14:backgroundMark x1="55414" y1="25532" x2="55414" y2="25532"/>
                        </a14:backgroundRemoval>
                      </a14:imgEffect>
                    </a14:imgLayer>
                  </a14:imgProps>
                </a:ext>
              </a:extLst>
            </a:blip>
            <a:srcRect/>
            <a:stretch>
              <a:fillRect/>
            </a:stretch>
          </p:blipFill>
          <p:spPr bwMode="auto">
            <a:xfrm>
              <a:off x="1128693" y="2294599"/>
              <a:ext cx="1495425" cy="1343025"/>
            </a:xfrm>
            <a:prstGeom prst="rect">
              <a:avLst/>
            </a:prstGeom>
            <a:noFill/>
            <a:ln w="9525">
              <a:noFill/>
              <a:miter lim="800000"/>
              <a:headEnd/>
              <a:tailEnd/>
            </a:ln>
            <a:effectLst/>
          </p:spPr>
        </p:pic>
        <p:sp>
          <p:nvSpPr>
            <p:cNvPr id="15" name="Rectangle 15">
              <a:extLst>
                <a:ext uri="{FF2B5EF4-FFF2-40B4-BE49-F238E27FC236}">
                  <a16:creationId xmlns:a16="http://schemas.microsoft.com/office/drawing/2014/main" id="{137EE4E3-83BC-A0A3-B501-F4AE51E10B60}"/>
                </a:ext>
              </a:extLst>
            </p:cNvPr>
            <p:cNvSpPr>
              <a:spLocks noChangeArrowheads="1"/>
            </p:cNvSpPr>
            <p:nvPr/>
          </p:nvSpPr>
          <p:spPr bwMode="auto">
            <a:xfrm>
              <a:off x="1031581" y="3573590"/>
              <a:ext cx="2759068" cy="358775"/>
            </a:xfrm>
            <a:prstGeom prst="rect">
              <a:avLst/>
            </a:prstGeom>
            <a:solidFill>
              <a:srgbClr val="FFECAA"/>
            </a:solidFill>
            <a:ln w="38100">
              <a:noFill/>
              <a:miter lim="800000"/>
              <a:headEnd/>
              <a:tailEnd/>
            </a:ln>
            <a:effectLst/>
          </p:spPr>
          <p:txBody>
            <a:bodyPr wrap="none" lIns="91406" tIns="45704" rIns="91406" bIns="45704" anchor="ctr"/>
            <a:lstStyle/>
            <a:p>
              <a:pPr algn="ctr" defTabSz="914400" fontAlgn="base">
                <a:spcBef>
                  <a:spcPct val="0"/>
                </a:spcBef>
                <a:spcAft>
                  <a:spcPct val="0"/>
                </a:spcAft>
                <a:defRPr/>
              </a:pPr>
              <a:r>
                <a:rPr kumimoji="1" lang="ja-JP" altLang="en-US" dirty="0">
                  <a:solidFill>
                    <a:schemeClr val="tx1">
                      <a:lumMod val="95000"/>
                      <a:lumOff val="5000"/>
                    </a:schemeClr>
                  </a:solidFill>
                  <a:latin typeface="HGｺﾞｼｯｸE" panose="020B0909000000000000" pitchFamily="49" charset="-128"/>
                  <a:ea typeface="HGｺﾞｼｯｸE" panose="020B0909000000000000" pitchFamily="49" charset="-128"/>
                </a:rPr>
                <a:t>メディアの適切な選択？</a:t>
              </a:r>
            </a:p>
          </p:txBody>
        </p:sp>
        <p:sp>
          <p:nvSpPr>
            <p:cNvPr id="41" name="四角形: 角を丸くする 40">
              <a:extLst>
                <a:ext uri="{FF2B5EF4-FFF2-40B4-BE49-F238E27FC236}">
                  <a16:creationId xmlns:a16="http://schemas.microsoft.com/office/drawing/2014/main" id="{0D13DCD4-DA6C-0A2D-F7E6-7EC3F0739201}"/>
                </a:ext>
              </a:extLst>
            </p:cNvPr>
            <p:cNvSpPr/>
            <p:nvPr/>
          </p:nvSpPr>
          <p:spPr>
            <a:xfrm>
              <a:off x="495958" y="1321122"/>
              <a:ext cx="1954464" cy="443344"/>
            </a:xfrm>
            <a:prstGeom prst="roundRect">
              <a:avLst/>
            </a:prstGeom>
            <a:solidFill>
              <a:schemeClr val="accent1">
                <a:lumMod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2400" dirty="0">
                  <a:latin typeface="HGｺﾞｼｯｸE" panose="020B0909000000000000" pitchFamily="49" charset="-128"/>
                  <a:ea typeface="HGｺﾞｼｯｸE" panose="020B0909000000000000" pitchFamily="49" charset="-128"/>
                </a:rPr>
                <a:t>発信・伝達</a:t>
              </a:r>
            </a:p>
          </p:txBody>
        </p:sp>
        <p:grpSp>
          <p:nvGrpSpPr>
            <p:cNvPr id="45" name="グループ化 44">
              <a:extLst>
                <a:ext uri="{FF2B5EF4-FFF2-40B4-BE49-F238E27FC236}">
                  <a16:creationId xmlns:a16="http://schemas.microsoft.com/office/drawing/2014/main" id="{F1CF1B82-110C-CD9B-41F3-38E43639F619}"/>
                </a:ext>
              </a:extLst>
            </p:cNvPr>
            <p:cNvGrpSpPr/>
            <p:nvPr/>
          </p:nvGrpSpPr>
          <p:grpSpPr>
            <a:xfrm>
              <a:off x="700380" y="1823724"/>
              <a:ext cx="710721" cy="698020"/>
              <a:chOff x="587227" y="2275806"/>
              <a:chExt cx="710721" cy="698020"/>
            </a:xfrm>
          </p:grpSpPr>
          <p:sp>
            <p:nvSpPr>
              <p:cNvPr id="43" name="楕円 42">
                <a:extLst>
                  <a:ext uri="{FF2B5EF4-FFF2-40B4-BE49-F238E27FC236}">
                    <a16:creationId xmlns:a16="http://schemas.microsoft.com/office/drawing/2014/main" id="{E9C23707-EF0E-2694-9A94-5F1FCAD421E5}"/>
                  </a:ext>
                </a:extLst>
              </p:cNvPr>
              <p:cNvSpPr/>
              <p:nvPr/>
            </p:nvSpPr>
            <p:spPr>
              <a:xfrm>
                <a:off x="587227" y="2275806"/>
                <a:ext cx="698020" cy="698020"/>
              </a:xfrm>
              <a:prstGeom prst="ellipse">
                <a:avLst/>
              </a:prstGeom>
              <a:solidFill>
                <a:srgbClr val="FF9900"/>
              </a:solidFill>
              <a:ln>
                <a:solidFill>
                  <a:srgbClr val="FF99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4" name="テキスト ボックス 43">
                <a:extLst>
                  <a:ext uri="{FF2B5EF4-FFF2-40B4-BE49-F238E27FC236}">
                    <a16:creationId xmlns:a16="http://schemas.microsoft.com/office/drawing/2014/main" id="{1D34105A-1759-88C5-D811-5BACAD7CCB2E}"/>
                  </a:ext>
                </a:extLst>
              </p:cNvPr>
              <p:cNvSpPr txBox="1"/>
              <p:nvPr/>
            </p:nvSpPr>
            <p:spPr>
              <a:xfrm>
                <a:off x="599928" y="2440150"/>
                <a:ext cx="698020" cy="369332"/>
              </a:xfrm>
              <a:prstGeom prst="rect">
                <a:avLst/>
              </a:prstGeom>
              <a:noFill/>
            </p:spPr>
            <p:txBody>
              <a:bodyPr wrap="square" rtlCol="0">
                <a:spAutoFit/>
              </a:bodyPr>
              <a:lstStyle/>
              <a:p>
                <a:pPr algn="ctr"/>
                <a:r>
                  <a:rPr kumimoji="1" lang="ja-JP" altLang="en-US" dirty="0">
                    <a:solidFill>
                      <a:schemeClr val="bg1"/>
                    </a:solidFill>
                    <a:latin typeface="HGｺﾞｼｯｸE" panose="020B0909000000000000" pitchFamily="49" charset="-128"/>
                    <a:ea typeface="HGｺﾞｼｯｸE" panose="020B0909000000000000" pitchFamily="49" charset="-128"/>
                  </a:rPr>
                  <a:t>聞く</a:t>
                </a:r>
              </a:p>
            </p:txBody>
          </p:sp>
        </p:grpSp>
        <p:grpSp>
          <p:nvGrpSpPr>
            <p:cNvPr id="46" name="グループ化 45">
              <a:extLst>
                <a:ext uri="{FF2B5EF4-FFF2-40B4-BE49-F238E27FC236}">
                  <a16:creationId xmlns:a16="http://schemas.microsoft.com/office/drawing/2014/main" id="{BF300C75-EBB3-6DA6-917E-8089A1E9392C}"/>
                </a:ext>
              </a:extLst>
            </p:cNvPr>
            <p:cNvGrpSpPr/>
            <p:nvPr/>
          </p:nvGrpSpPr>
          <p:grpSpPr>
            <a:xfrm>
              <a:off x="694029" y="2573632"/>
              <a:ext cx="710721" cy="698020"/>
              <a:chOff x="587227" y="2275806"/>
              <a:chExt cx="710721" cy="698020"/>
            </a:xfrm>
          </p:grpSpPr>
          <p:sp>
            <p:nvSpPr>
              <p:cNvPr id="47" name="楕円 46">
                <a:extLst>
                  <a:ext uri="{FF2B5EF4-FFF2-40B4-BE49-F238E27FC236}">
                    <a16:creationId xmlns:a16="http://schemas.microsoft.com/office/drawing/2014/main" id="{47FD316B-76C3-6F33-992B-71EF0ECD3F56}"/>
                  </a:ext>
                </a:extLst>
              </p:cNvPr>
              <p:cNvSpPr/>
              <p:nvPr/>
            </p:nvSpPr>
            <p:spPr>
              <a:xfrm>
                <a:off x="587227" y="2275806"/>
                <a:ext cx="698020" cy="698020"/>
              </a:xfrm>
              <a:prstGeom prst="ellipse">
                <a:avLst/>
              </a:prstGeom>
              <a:solidFill>
                <a:srgbClr val="FF9900"/>
              </a:solidFill>
              <a:ln>
                <a:solidFill>
                  <a:srgbClr val="FF99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8" name="テキスト ボックス 47">
                <a:extLst>
                  <a:ext uri="{FF2B5EF4-FFF2-40B4-BE49-F238E27FC236}">
                    <a16:creationId xmlns:a16="http://schemas.microsoft.com/office/drawing/2014/main" id="{4D975E1A-00C7-E4C5-0562-CF77EF17E42F}"/>
                  </a:ext>
                </a:extLst>
              </p:cNvPr>
              <p:cNvSpPr txBox="1"/>
              <p:nvPr/>
            </p:nvSpPr>
            <p:spPr>
              <a:xfrm>
                <a:off x="599928" y="2440150"/>
                <a:ext cx="698020" cy="369332"/>
              </a:xfrm>
              <a:prstGeom prst="rect">
                <a:avLst/>
              </a:prstGeom>
              <a:noFill/>
            </p:spPr>
            <p:txBody>
              <a:bodyPr wrap="square" rtlCol="0">
                <a:spAutoFit/>
              </a:bodyPr>
              <a:lstStyle/>
              <a:p>
                <a:pPr algn="ctr"/>
                <a:r>
                  <a:rPr kumimoji="1" lang="ja-JP" altLang="en-US" dirty="0">
                    <a:solidFill>
                      <a:schemeClr val="bg1"/>
                    </a:solidFill>
                    <a:latin typeface="HGｺﾞｼｯｸE" panose="020B0909000000000000" pitchFamily="49" charset="-128"/>
                    <a:ea typeface="HGｺﾞｼｯｸE" panose="020B0909000000000000" pitchFamily="49" charset="-128"/>
                  </a:rPr>
                  <a:t>話す</a:t>
                </a:r>
              </a:p>
            </p:txBody>
          </p:sp>
        </p:grpSp>
        <p:grpSp>
          <p:nvGrpSpPr>
            <p:cNvPr id="50" name="グループ化 49">
              <a:extLst>
                <a:ext uri="{FF2B5EF4-FFF2-40B4-BE49-F238E27FC236}">
                  <a16:creationId xmlns:a16="http://schemas.microsoft.com/office/drawing/2014/main" id="{C2718C1F-0E42-F616-CD2C-EC63DC53F6A7}"/>
                </a:ext>
              </a:extLst>
            </p:cNvPr>
            <p:cNvGrpSpPr/>
            <p:nvPr/>
          </p:nvGrpSpPr>
          <p:grpSpPr>
            <a:xfrm>
              <a:off x="4029171" y="2266097"/>
              <a:ext cx="878364" cy="698020"/>
              <a:chOff x="509756" y="2275806"/>
              <a:chExt cx="878364" cy="698020"/>
            </a:xfrm>
          </p:grpSpPr>
          <p:sp>
            <p:nvSpPr>
              <p:cNvPr id="51" name="楕円 50">
                <a:extLst>
                  <a:ext uri="{FF2B5EF4-FFF2-40B4-BE49-F238E27FC236}">
                    <a16:creationId xmlns:a16="http://schemas.microsoft.com/office/drawing/2014/main" id="{03E0E9E8-28A5-52E8-5061-D4F4294EB0B4}"/>
                  </a:ext>
                </a:extLst>
              </p:cNvPr>
              <p:cNvSpPr/>
              <p:nvPr/>
            </p:nvSpPr>
            <p:spPr>
              <a:xfrm>
                <a:off x="587227" y="2275806"/>
                <a:ext cx="698020" cy="698020"/>
              </a:xfrm>
              <a:prstGeom prst="ellipse">
                <a:avLst/>
              </a:prstGeom>
              <a:solidFill>
                <a:srgbClr val="FF9900"/>
              </a:solidFill>
              <a:ln>
                <a:solidFill>
                  <a:srgbClr val="FF99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2" name="テキスト ボックス 51">
                <a:extLst>
                  <a:ext uri="{FF2B5EF4-FFF2-40B4-BE49-F238E27FC236}">
                    <a16:creationId xmlns:a16="http://schemas.microsoft.com/office/drawing/2014/main" id="{4D423690-B2EF-DAAA-6321-E5C6462362D7}"/>
                  </a:ext>
                </a:extLst>
              </p:cNvPr>
              <p:cNvSpPr txBox="1"/>
              <p:nvPr/>
            </p:nvSpPr>
            <p:spPr>
              <a:xfrm>
                <a:off x="509756" y="2378369"/>
                <a:ext cx="878364" cy="523220"/>
              </a:xfrm>
              <a:prstGeom prst="rect">
                <a:avLst/>
              </a:prstGeom>
              <a:noFill/>
            </p:spPr>
            <p:txBody>
              <a:bodyPr wrap="square" rtlCol="0">
                <a:spAutoFit/>
              </a:bodyPr>
              <a:lstStyle/>
              <a:p>
                <a:pPr algn="ctr"/>
                <a:r>
                  <a:rPr kumimoji="1" lang="ja-JP" altLang="en-US" sz="1400" dirty="0">
                    <a:solidFill>
                      <a:schemeClr val="bg1"/>
                    </a:solidFill>
                    <a:latin typeface="HGｺﾞｼｯｸE" panose="020B0909000000000000" pitchFamily="49" charset="-128"/>
                    <a:ea typeface="HGｺﾞｼｯｸE" panose="020B0909000000000000" pitchFamily="49" charset="-128"/>
                  </a:rPr>
                  <a:t>相手の理解</a:t>
                </a:r>
              </a:p>
            </p:txBody>
          </p:sp>
        </p:grpSp>
      </p:grpSp>
      <p:grpSp>
        <p:nvGrpSpPr>
          <p:cNvPr id="90" name="グループ化 89">
            <a:extLst>
              <a:ext uri="{FF2B5EF4-FFF2-40B4-BE49-F238E27FC236}">
                <a16:creationId xmlns:a16="http://schemas.microsoft.com/office/drawing/2014/main" id="{75FFFFA7-D002-B4BD-EBFB-E54FDC18D40C}"/>
              </a:ext>
            </a:extLst>
          </p:cNvPr>
          <p:cNvGrpSpPr/>
          <p:nvPr/>
        </p:nvGrpSpPr>
        <p:grpSpPr>
          <a:xfrm>
            <a:off x="7104112" y="4600818"/>
            <a:ext cx="4656084" cy="1870159"/>
            <a:chOff x="7104112" y="4600818"/>
            <a:chExt cx="4656084" cy="1870159"/>
          </a:xfrm>
        </p:grpSpPr>
        <p:sp>
          <p:nvSpPr>
            <p:cNvPr id="74" name="楕円 73">
              <a:extLst>
                <a:ext uri="{FF2B5EF4-FFF2-40B4-BE49-F238E27FC236}">
                  <a16:creationId xmlns:a16="http://schemas.microsoft.com/office/drawing/2014/main" id="{34ABE299-4DDE-2325-A744-FDC84A99D59B}"/>
                </a:ext>
              </a:extLst>
            </p:cNvPr>
            <p:cNvSpPr/>
            <p:nvPr/>
          </p:nvSpPr>
          <p:spPr>
            <a:xfrm>
              <a:off x="7104112" y="4600818"/>
              <a:ext cx="1870159" cy="1870159"/>
            </a:xfrm>
            <a:prstGeom prst="ellipse">
              <a:avLst/>
            </a:prstGeom>
            <a:solidFill>
              <a:schemeClr val="accent1">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1200"/>
            </a:p>
          </p:txBody>
        </p:sp>
        <p:pic>
          <p:nvPicPr>
            <p:cNvPr id="6" name="Picture 6">
              <a:extLst>
                <a:ext uri="{FF2B5EF4-FFF2-40B4-BE49-F238E27FC236}">
                  <a16:creationId xmlns:a16="http://schemas.microsoft.com/office/drawing/2014/main" id="{20763AE8-6819-8167-AE09-EFD330B68308}"/>
                </a:ext>
              </a:extLst>
            </p:cNvPr>
            <p:cNvPicPr>
              <a:picLocks noChangeAspect="1" noChangeArrowheads="1"/>
            </p:cNvPicPr>
            <p:nvPr/>
          </p:nvPicPr>
          <p:blipFill>
            <a:blip r:embed="rId8" cstate="print">
              <a:extLst>
                <a:ext uri="{BEBA8EAE-BF5A-486C-A8C5-ECC9F3942E4B}">
                  <a14:imgProps xmlns:a14="http://schemas.microsoft.com/office/drawing/2010/main">
                    <a14:imgLayer r:embed="rId9">
                      <a14:imgEffect>
                        <a14:backgroundRemoval t="4505" b="88288" l="3650" r="94891">
                          <a14:foregroundMark x1="17518" y1="5405" x2="21168" y2="25225"/>
                          <a14:foregroundMark x1="13869" y1="28829" x2="9489" y2="69369"/>
                          <a14:foregroundMark x1="34307" y1="52252" x2="35766" y2="59459"/>
                          <a14:foregroundMark x1="19708" y1="84685" x2="21168" y2="90090"/>
                          <a14:foregroundMark x1="18978" y1="78378" x2="21898" y2="85586"/>
                          <a14:foregroundMark x1="50365" y1="79279" x2="79562" y2="88288"/>
                          <a14:foregroundMark x1="70803" y1="85586" x2="95620" y2="74775"/>
                          <a14:foregroundMark x1="3650" y1="10811" x2="8759" y2="22523"/>
                        </a14:backgroundRemoval>
                      </a14:imgEffect>
                    </a14:imgLayer>
                  </a14:imgProps>
                </a:ext>
              </a:extLst>
            </a:blip>
            <a:srcRect/>
            <a:stretch>
              <a:fillRect/>
            </a:stretch>
          </p:blipFill>
          <p:spPr bwMode="auto">
            <a:xfrm>
              <a:off x="7177102" y="4915657"/>
              <a:ext cx="1661932" cy="1346530"/>
            </a:xfrm>
            <a:prstGeom prst="rect">
              <a:avLst/>
            </a:prstGeom>
            <a:noFill/>
            <a:ln w="9525">
              <a:noFill/>
              <a:miter lim="800000"/>
              <a:headEnd/>
              <a:tailEnd/>
            </a:ln>
            <a:effectLst/>
          </p:spPr>
        </p:pic>
        <p:sp>
          <p:nvSpPr>
            <p:cNvPr id="71" name="四角形: 角を丸くする 70">
              <a:extLst>
                <a:ext uri="{FF2B5EF4-FFF2-40B4-BE49-F238E27FC236}">
                  <a16:creationId xmlns:a16="http://schemas.microsoft.com/office/drawing/2014/main" id="{5CC21130-D6C4-54C2-6BE5-3C06A9E27502}"/>
                </a:ext>
              </a:extLst>
            </p:cNvPr>
            <p:cNvSpPr/>
            <p:nvPr/>
          </p:nvSpPr>
          <p:spPr>
            <a:xfrm>
              <a:off x="8795467" y="4957534"/>
              <a:ext cx="2964729" cy="443344"/>
            </a:xfrm>
            <a:prstGeom prst="roundRect">
              <a:avLst/>
            </a:prstGeom>
            <a:solidFill>
              <a:schemeClr val="accent1">
                <a:lumMod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2400" dirty="0">
                  <a:latin typeface="HGｺﾞｼｯｸE" panose="020B0909000000000000" pitchFamily="49" charset="-128"/>
                  <a:ea typeface="HGｺﾞｼｯｸE" panose="020B0909000000000000" pitchFamily="49" charset="-128"/>
                </a:rPr>
                <a:t>整理・分析・判断</a:t>
              </a:r>
            </a:p>
          </p:txBody>
        </p:sp>
        <p:sp>
          <p:nvSpPr>
            <p:cNvPr id="73" name="Rectangle 15">
              <a:extLst>
                <a:ext uri="{FF2B5EF4-FFF2-40B4-BE49-F238E27FC236}">
                  <a16:creationId xmlns:a16="http://schemas.microsoft.com/office/drawing/2014/main" id="{3AE05D73-DC85-7F63-363A-DA39FC720D5F}"/>
                </a:ext>
              </a:extLst>
            </p:cNvPr>
            <p:cNvSpPr>
              <a:spLocks noChangeArrowheads="1"/>
            </p:cNvSpPr>
            <p:nvPr/>
          </p:nvSpPr>
          <p:spPr bwMode="auto">
            <a:xfrm>
              <a:off x="8839033" y="5544571"/>
              <a:ext cx="2759068" cy="358775"/>
            </a:xfrm>
            <a:prstGeom prst="rect">
              <a:avLst/>
            </a:prstGeom>
            <a:solidFill>
              <a:srgbClr val="FFECAA"/>
            </a:solidFill>
            <a:ln w="38100">
              <a:noFill/>
              <a:miter lim="800000"/>
              <a:headEnd/>
              <a:tailEnd/>
            </a:ln>
            <a:effectLst/>
          </p:spPr>
          <p:txBody>
            <a:bodyPr wrap="none" lIns="91406" tIns="45704" rIns="91406" bIns="45704" anchor="ctr"/>
            <a:lstStyle/>
            <a:p>
              <a:pPr algn="ctr" defTabSz="914400" fontAlgn="base">
                <a:spcBef>
                  <a:spcPct val="0"/>
                </a:spcBef>
                <a:spcAft>
                  <a:spcPct val="0"/>
                </a:spcAft>
                <a:defRPr/>
              </a:pPr>
              <a:r>
                <a:rPr kumimoji="1" lang="ja-JP" altLang="en-US" dirty="0">
                  <a:solidFill>
                    <a:schemeClr val="tx1">
                      <a:lumMod val="95000"/>
                      <a:lumOff val="5000"/>
                    </a:schemeClr>
                  </a:solidFill>
                  <a:latin typeface="HGｺﾞｼｯｸE" panose="020B0909000000000000" pitchFamily="49" charset="-128"/>
                  <a:ea typeface="HGｺﾞｼｯｸE" panose="020B0909000000000000" pitchFamily="49" charset="-128"/>
                </a:rPr>
                <a:t>適切な処理の方法は？</a:t>
              </a:r>
            </a:p>
          </p:txBody>
        </p:sp>
      </p:grpSp>
      <p:sp>
        <p:nvSpPr>
          <p:cNvPr id="19" name="Arc 19">
            <a:extLst>
              <a:ext uri="{FF2B5EF4-FFF2-40B4-BE49-F238E27FC236}">
                <a16:creationId xmlns:a16="http://schemas.microsoft.com/office/drawing/2014/main" id="{5FE4E17D-B569-E1F4-FBB6-59727DE28887}"/>
              </a:ext>
            </a:extLst>
          </p:cNvPr>
          <p:cNvSpPr>
            <a:spLocks/>
          </p:cNvSpPr>
          <p:nvPr/>
        </p:nvSpPr>
        <p:spPr bwMode="auto">
          <a:xfrm flipV="1">
            <a:off x="8256589" y="3717259"/>
            <a:ext cx="503237" cy="1008063"/>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76200">
            <a:solidFill>
              <a:srgbClr val="FF9900"/>
            </a:solidFill>
            <a:round/>
            <a:headEnd type="triangle" w="med" len="med"/>
            <a:tailEnd type="none" w="med" len="med"/>
          </a:ln>
          <a:effectLst/>
        </p:spPr>
        <p:txBody>
          <a:bodyPr wrap="none" lIns="91406" tIns="45704" rIns="91406" bIns="45704" anchor="ctr"/>
          <a:lstStyle/>
          <a:p>
            <a:pPr defTabSz="914400" fontAlgn="base">
              <a:spcBef>
                <a:spcPct val="0"/>
              </a:spcBef>
              <a:spcAft>
                <a:spcPct val="0"/>
              </a:spcAft>
              <a:defRPr/>
            </a:pPr>
            <a:endParaRPr kumimoji="1" lang="ja-JP" altLang="en-US">
              <a:solidFill>
                <a:srgbClr val="000000"/>
              </a:solidFill>
              <a:latin typeface="BIZ UDPゴシック" panose="020B0400000000000000" pitchFamily="50" charset="-128"/>
              <a:ea typeface="BIZ UDPゴシック" panose="020B0400000000000000" pitchFamily="50" charset="-128"/>
            </a:endParaRPr>
          </a:p>
        </p:txBody>
      </p:sp>
      <p:sp>
        <p:nvSpPr>
          <p:cNvPr id="33" name="Text Box 33">
            <a:extLst>
              <a:ext uri="{FF2B5EF4-FFF2-40B4-BE49-F238E27FC236}">
                <a16:creationId xmlns:a16="http://schemas.microsoft.com/office/drawing/2014/main" id="{E3CE21D7-CA82-D63F-E1E6-108233F21F59}"/>
              </a:ext>
            </a:extLst>
          </p:cNvPr>
          <p:cNvSpPr txBox="1">
            <a:spLocks noChangeArrowheads="1"/>
          </p:cNvSpPr>
          <p:nvPr/>
        </p:nvSpPr>
        <p:spPr bwMode="auto">
          <a:xfrm>
            <a:off x="9402080" y="5990563"/>
            <a:ext cx="2441625" cy="646298"/>
          </a:xfrm>
          <a:prstGeom prst="rect">
            <a:avLst/>
          </a:prstGeom>
          <a:noFill/>
          <a:ln w="9525">
            <a:noFill/>
            <a:miter lim="800000"/>
            <a:headEnd/>
            <a:tailEnd/>
          </a:ln>
          <a:effectLst/>
        </p:spPr>
        <p:txBody>
          <a:bodyPr wrap="none" lIns="91406" tIns="45704" rIns="91406" bIns="45704">
            <a:spAutoFit/>
          </a:bodyPr>
          <a:lstStyle/>
          <a:p>
            <a:pPr algn="r" defTabSz="914400" fontAlgn="base">
              <a:spcBef>
                <a:spcPct val="0"/>
              </a:spcBef>
              <a:spcAft>
                <a:spcPct val="0"/>
              </a:spcAft>
              <a:defRPr/>
            </a:pPr>
            <a:r>
              <a:rPr kumimoji="1" lang="ja-JP" altLang="en-US" sz="1200" dirty="0">
                <a:solidFill>
                  <a:srgbClr val="000000"/>
                </a:solidFill>
                <a:latin typeface="BIZ UDPゴシック" panose="020B0400000000000000" pitchFamily="50" charset="-128"/>
                <a:ea typeface="BIZ UDPゴシック" panose="020B0400000000000000" pitchFamily="50" charset="-128"/>
              </a:rPr>
              <a:t>聖心女子大学 名誉教授 永野和男</a:t>
            </a:r>
            <a:endParaRPr kumimoji="1" lang="en-US" altLang="ja-JP" sz="1200" dirty="0">
              <a:solidFill>
                <a:srgbClr val="000000"/>
              </a:solidFill>
              <a:latin typeface="BIZ UDPゴシック" panose="020B0400000000000000" pitchFamily="50" charset="-128"/>
              <a:ea typeface="BIZ UDPゴシック" panose="020B0400000000000000" pitchFamily="50" charset="-128"/>
            </a:endParaRPr>
          </a:p>
          <a:p>
            <a:pPr algn="r" defTabSz="914400" fontAlgn="base">
              <a:spcBef>
                <a:spcPct val="0"/>
              </a:spcBef>
              <a:spcAft>
                <a:spcPct val="0"/>
              </a:spcAft>
              <a:defRPr/>
            </a:pPr>
            <a:r>
              <a:rPr kumimoji="1" lang="ja-JP" altLang="en-US" sz="1200" dirty="0">
                <a:solidFill>
                  <a:srgbClr val="000000"/>
                </a:solidFill>
                <a:latin typeface="BIZ UDPゴシック" panose="020B0400000000000000" pitchFamily="50" charset="-128"/>
                <a:ea typeface="BIZ UDPゴシック" panose="020B0400000000000000" pitchFamily="50" charset="-128"/>
              </a:rPr>
              <a:t>目白大学 教授 原克彦</a:t>
            </a:r>
            <a:endParaRPr kumimoji="1" lang="en-US" altLang="ja-JP" sz="1200" dirty="0">
              <a:solidFill>
                <a:srgbClr val="000000"/>
              </a:solidFill>
              <a:latin typeface="BIZ UDPゴシック" panose="020B0400000000000000" pitchFamily="50" charset="-128"/>
              <a:ea typeface="BIZ UDPゴシック" panose="020B0400000000000000" pitchFamily="50" charset="-128"/>
            </a:endParaRPr>
          </a:p>
          <a:p>
            <a:pPr algn="r" defTabSz="914400" fontAlgn="base">
              <a:spcBef>
                <a:spcPct val="0"/>
              </a:spcBef>
              <a:spcAft>
                <a:spcPct val="0"/>
              </a:spcAft>
              <a:defRPr/>
            </a:pPr>
            <a:r>
              <a:rPr kumimoji="1" lang="ja-JP" altLang="en-US" sz="1200" dirty="0">
                <a:solidFill>
                  <a:srgbClr val="000000"/>
                </a:solidFill>
                <a:latin typeface="BIZ UDPゴシック" panose="020B0400000000000000" pitchFamily="50" charset="-128"/>
                <a:ea typeface="BIZ UDPゴシック" panose="020B0400000000000000" pitchFamily="50" charset="-128"/>
              </a:rPr>
              <a:t>による議論に加筆</a:t>
            </a:r>
          </a:p>
        </p:txBody>
      </p:sp>
      <p:grpSp>
        <p:nvGrpSpPr>
          <p:cNvPr id="89" name="グループ化 88">
            <a:extLst>
              <a:ext uri="{FF2B5EF4-FFF2-40B4-BE49-F238E27FC236}">
                <a16:creationId xmlns:a16="http://schemas.microsoft.com/office/drawing/2014/main" id="{3D592F38-C76B-95FF-AE56-635D7AF5E4CB}"/>
              </a:ext>
            </a:extLst>
          </p:cNvPr>
          <p:cNvGrpSpPr/>
          <p:nvPr/>
        </p:nvGrpSpPr>
        <p:grpSpPr>
          <a:xfrm>
            <a:off x="6694170" y="1321122"/>
            <a:ext cx="4907757" cy="3188993"/>
            <a:chOff x="6694170" y="1321122"/>
            <a:chExt cx="4907757" cy="3188993"/>
          </a:xfrm>
        </p:grpSpPr>
        <p:sp>
          <p:nvSpPr>
            <p:cNvPr id="70" name="楕円 69">
              <a:extLst>
                <a:ext uri="{FF2B5EF4-FFF2-40B4-BE49-F238E27FC236}">
                  <a16:creationId xmlns:a16="http://schemas.microsoft.com/office/drawing/2014/main" id="{4470B4D4-58BB-2003-9108-9717CAFF4750}"/>
                </a:ext>
              </a:extLst>
            </p:cNvPr>
            <p:cNvSpPr/>
            <p:nvPr/>
          </p:nvSpPr>
          <p:spPr>
            <a:xfrm>
              <a:off x="8331062" y="1486741"/>
              <a:ext cx="2609484" cy="2609484"/>
            </a:xfrm>
            <a:prstGeom prst="ellipse">
              <a:avLst/>
            </a:prstGeom>
            <a:solidFill>
              <a:schemeClr val="accent1">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1200"/>
            </a:p>
          </p:txBody>
        </p:sp>
        <p:pic>
          <p:nvPicPr>
            <p:cNvPr id="3" name="Picture 2">
              <a:extLst>
                <a:ext uri="{FF2B5EF4-FFF2-40B4-BE49-F238E27FC236}">
                  <a16:creationId xmlns:a16="http://schemas.microsoft.com/office/drawing/2014/main" id="{E070B25A-8719-8F1F-69B9-E018E5D3EE87}"/>
                </a:ext>
              </a:extLst>
            </p:cNvPr>
            <p:cNvPicPr>
              <a:picLocks noChangeAspect="1" noChangeArrowheads="1"/>
            </p:cNvPicPr>
            <p:nvPr/>
          </p:nvPicPr>
          <p:blipFill>
            <a:blip r:embed="rId10" cstate="print">
              <a:extLst>
                <a:ext uri="{BEBA8EAE-BF5A-486C-A8C5-ECC9F3942E4B}">
                  <a14:imgProps xmlns:a14="http://schemas.microsoft.com/office/drawing/2010/main">
                    <a14:imgLayer r:embed="rId11">
                      <a14:imgEffect>
                        <a14:backgroundRemoval t="4762" b="97143" l="1389" r="97917">
                          <a14:foregroundMark x1="28712" y1="36190" x2="28472" y2="37143"/>
                          <a14:foregroundMark x1="28951" y1="35238" x2="28712" y2="36190"/>
                          <a14:foregroundMark x1="32304" y1="21905" x2="28951" y2="35238"/>
                          <a14:foregroundMark x1="32783" y1="20000" x2="32304" y2="21905"/>
                          <a14:foregroundMark x1="33022" y1="19048" x2="32783" y2="20000"/>
                          <a14:foregroundMark x1="33501" y1="17143" x2="33022" y2="19048"/>
                          <a14:foregroundMark x1="33741" y1="16190" x2="33501" y2="17143"/>
                          <a14:foregroundMark x1="34220" y1="14286" x2="33741" y2="16190"/>
                          <a14:foregroundMark x1="35417" y1="9524" x2="34220" y2="14286"/>
                          <a14:foregroundMark x1="18949" y1="63810" x2="20139" y2="66667"/>
                          <a14:foregroundMark x1="18552" y1="62857" x2="18949" y2="63810"/>
                          <a14:foregroundMark x1="17758" y1="60952" x2="18552" y2="62857"/>
                          <a14:foregroundMark x1="17361" y1="60000" x2="17758" y2="60952"/>
                          <a14:foregroundMark x1="15377" y1="55238" x2="17361" y2="60000"/>
                          <a14:foregroundMark x1="9028" y1="40000" x2="15377" y2="55238"/>
                          <a14:foregroundMark x1="7639" y1="83810" x2="7639" y2="87619"/>
                          <a14:foregroundMark x1="7639" y1="63810" x2="7639" y2="83810"/>
                          <a14:foregroundMark x1="7639" y1="62857" x2="7639" y2="63810"/>
                          <a14:foregroundMark x1="7639" y1="60952" x2="7639" y2="62857"/>
                          <a14:foregroundMark x1="7639" y1="60000" x2="7639" y2="60952"/>
                          <a14:foregroundMark x1="7639" y1="55238" x2="7639" y2="60000"/>
                          <a14:foregroundMark x1="7639" y1="34286" x2="7639" y2="55238"/>
                          <a14:foregroundMark x1="2778" y1="84762" x2="2083" y2="74286"/>
                          <a14:foregroundMark x1="4167" y1="83810" x2="45833" y2="78095"/>
                          <a14:foregroundMark x1="45833" y1="78095" x2="84028" y2="52381"/>
                          <a14:foregroundMark x1="84028" y1="52381" x2="84722" y2="15238"/>
                          <a14:foregroundMark x1="58865" y1="20000" x2="61806" y2="22857"/>
                          <a14:foregroundMark x1="56904" y1="18095" x2="58865" y2="20000"/>
                          <a14:foregroundMark x1="50041" y1="11429" x2="56904" y2="18095"/>
                          <a14:foregroundMark x1="49060" y1="10476" x2="50041" y2="11429"/>
                          <a14:foregroundMark x1="45139" y1="6667" x2="49060" y2="10476"/>
                          <a14:foregroundMark x1="89583" y1="79048" x2="40278" y2="91429"/>
                          <a14:foregroundMark x1="36111" y1="91429" x2="74306" y2="87619"/>
                          <a14:foregroundMark x1="74306" y1="87619" x2="86111" y2="40952"/>
                          <a14:foregroundMark x1="86111" y1="40952" x2="54861" y2="82857"/>
                          <a14:foregroundMark x1="54861" y1="82857" x2="47222" y2="85714"/>
                          <a14:foregroundMark x1="93056" y1="77143" x2="47222" y2="97143"/>
                          <a14:foregroundMark x1="47222" y1="97143" x2="39583" y2="97143"/>
                          <a14:foregroundMark x1="88889" y1="43810" x2="87500" y2="65714"/>
                          <a14:foregroundMark x1="91667" y1="47619" x2="91667" y2="68571"/>
                          <a14:foregroundMark x1="84722" y1="10476" x2="94444" y2="11429"/>
                          <a14:foregroundMark x1="98611" y1="16190" x2="96528" y2="23810"/>
                          <a14:foregroundMark x1="61887" y1="20000" x2="62500" y2="20952"/>
                          <a14:foregroundMark x1="60661" y1="18095" x2="61887" y2="20000"/>
                          <a14:foregroundMark x1="56372" y1="11429" x2="60661" y2="18095"/>
                          <a14:foregroundMark x1="55759" y1="10476" x2="56372" y2="11429"/>
                          <a14:foregroundMark x1="52083" y1="4762" x2="55759" y2="10476"/>
                          <a14:foregroundMark x1="77083" y1="41905" x2="74306" y2="56190"/>
                          <a14:backgroundMark x1="32639" y1="21905" x2="32639" y2="21905"/>
                          <a14:backgroundMark x1="34028" y1="16190" x2="34028" y2="16190"/>
                          <a14:backgroundMark x1="31944" y1="21905" x2="31944" y2="21905"/>
                          <a14:backgroundMark x1="33333" y1="20000" x2="33333" y2="20000"/>
                          <a14:backgroundMark x1="33333" y1="17143" x2="33333" y2="17143"/>
                          <a14:backgroundMark x1="34028" y1="14286" x2="34028" y2="14286"/>
                          <a14:backgroundMark x1="33333" y1="16190" x2="33333" y2="16190"/>
                          <a14:backgroundMark x1="34028" y1="19048" x2="34028" y2="19048"/>
                          <a14:backgroundMark x1="27083" y1="36190" x2="27083" y2="36190"/>
                          <a14:backgroundMark x1="28472" y1="37143" x2="28472" y2="37143"/>
                          <a14:backgroundMark x1="27778" y1="35238" x2="27778" y2="35238"/>
                          <a14:backgroundMark x1="18056" y1="62857" x2="18056" y2="62857"/>
                          <a14:backgroundMark x1="18056" y1="60952" x2="18056" y2="60952"/>
                          <a14:backgroundMark x1="18056" y1="60000" x2="18056" y2="60000"/>
                          <a14:backgroundMark x1="16667" y1="60952" x2="16667" y2="60952"/>
                          <a14:backgroundMark x1="18750" y1="63810" x2="18750" y2="63810"/>
                          <a14:backgroundMark x1="6944" y1="55238" x2="6944" y2="55238"/>
                          <a14:backgroundMark x1="15972" y1="83810" x2="15972" y2="83810"/>
                          <a14:backgroundMark x1="58333" y1="20000" x2="58333" y2="20000"/>
                          <a14:backgroundMark x1="55556" y1="10476" x2="55556" y2="10476"/>
                          <a14:backgroundMark x1="56944" y1="11429" x2="56944" y2="11429"/>
                          <a14:backgroundMark x1="58333" y1="18095" x2="58333" y2="18095"/>
                          <a14:backgroundMark x1="17361" y1="83810" x2="17361" y2="83810"/>
                        </a14:backgroundRemoval>
                      </a14:imgEffect>
                    </a14:imgLayer>
                  </a14:imgProps>
                </a:ext>
              </a:extLst>
            </a:blip>
            <a:srcRect/>
            <a:stretch>
              <a:fillRect/>
            </a:stretch>
          </p:blipFill>
          <p:spPr bwMode="auto">
            <a:xfrm>
              <a:off x="8142814" y="2470522"/>
              <a:ext cx="1371600" cy="1000125"/>
            </a:xfrm>
            <a:prstGeom prst="rect">
              <a:avLst/>
            </a:prstGeom>
            <a:noFill/>
            <a:ln w="9525">
              <a:noFill/>
              <a:miter lim="800000"/>
              <a:headEnd/>
              <a:tailEnd/>
            </a:ln>
            <a:effectLst/>
          </p:spPr>
        </p:pic>
        <p:pic>
          <p:nvPicPr>
            <p:cNvPr id="4" name="Picture 4">
              <a:extLst>
                <a:ext uri="{FF2B5EF4-FFF2-40B4-BE49-F238E27FC236}">
                  <a16:creationId xmlns:a16="http://schemas.microsoft.com/office/drawing/2014/main" id="{4019247F-A79D-2DDB-B78C-963A4443E397}"/>
                </a:ext>
              </a:extLst>
            </p:cNvPr>
            <p:cNvPicPr>
              <a:picLocks noChangeAspect="1" noChangeArrowheads="1"/>
            </p:cNvPicPr>
            <p:nvPr/>
          </p:nvPicPr>
          <p:blipFill>
            <a:blip r:embed="rId12" cstate="print">
              <a:extLst>
                <a:ext uri="{BEBA8EAE-BF5A-486C-A8C5-ECC9F3942E4B}">
                  <a14:imgProps xmlns:a14="http://schemas.microsoft.com/office/drawing/2010/main">
                    <a14:imgLayer r:embed="rId13">
                      <a14:imgEffect>
                        <a14:backgroundRemoval t="6593" b="97802" l="5442" r="94558">
                          <a14:foregroundMark x1="82993" y1="7692" x2="95918" y2="71429"/>
                          <a14:foregroundMark x1="95918" y1="71429" x2="63946" y2="67033"/>
                          <a14:foregroundMark x1="72789" y1="81319" x2="72789" y2="95604"/>
                          <a14:foregroundMark x1="43390" y1="57143" x2="46939" y2="96703"/>
                          <a14:foregroundMark x1="43193" y1="54945" x2="43390" y2="57143"/>
                          <a14:foregroundMark x1="43094" y1="53846" x2="43193" y2="54945"/>
                          <a14:foregroundMark x1="42996" y1="52747" x2="43094" y2="53846"/>
                          <a14:foregroundMark x1="42897" y1="51648" x2="42996" y2="52747"/>
                          <a14:foregroundMark x1="42798" y1="50549" x2="42897" y2="51648"/>
                          <a14:foregroundMark x1="42699" y1="49451" x2="42798" y2="50549"/>
                          <a14:foregroundMark x1="42600" y1="48352" x2="42699" y2="49451"/>
                          <a14:foregroundMark x1="40136" y1="20879" x2="42600" y2="48352"/>
                          <a14:foregroundMark x1="10568" y1="65934" x2="14286" y2="97802"/>
                          <a14:foregroundMark x1="10312" y1="63736" x2="10568" y2="65934"/>
                          <a14:foregroundMark x1="10184" y1="62637" x2="10312" y2="63736"/>
                          <a14:foregroundMark x1="9671" y1="58242" x2="10184" y2="62637"/>
                          <a14:foregroundMark x1="9415" y1="56044" x2="9671" y2="58242"/>
                          <a14:foregroundMark x1="5442" y1="21978" x2="9415" y2="56044"/>
                          <a14:foregroundMark x1="14038" y1="65934" x2="18367" y2="76923"/>
                          <a14:foregroundMark x1="13605" y1="64835" x2="14038" y2="65934"/>
                          <a14:foregroundMark x1="36054" y1="87912" x2="34694" y2="91209"/>
                          <a14:backgroundMark x1="4762" y1="19780" x2="4762" y2="19780"/>
                          <a14:backgroundMark x1="10204" y1="62637" x2="10204" y2="62637"/>
                          <a14:backgroundMark x1="9524" y1="58242" x2="9524" y2="58242"/>
                          <a14:backgroundMark x1="8844" y1="56044" x2="8844" y2="56044"/>
                          <a14:backgroundMark x1="9524" y1="63736" x2="9524" y2="63736"/>
                          <a14:backgroundMark x1="9524" y1="65934" x2="9524" y2="65934"/>
                          <a14:backgroundMark x1="10204" y1="63736" x2="10204" y2="63736"/>
                          <a14:backgroundMark x1="10884" y1="63736" x2="10884" y2="63736"/>
                          <a14:backgroundMark x1="42177" y1="53846" x2="42177" y2="53846"/>
                          <a14:backgroundMark x1="41497" y1="57143" x2="41497" y2="57143"/>
                          <a14:backgroundMark x1="43537" y1="53846" x2="43537" y2="53846"/>
                          <a14:backgroundMark x1="42857" y1="54945" x2="42857" y2="54945"/>
                          <a14:backgroundMark x1="42177" y1="51648" x2="42177" y2="51648"/>
                          <a14:backgroundMark x1="42177" y1="50549" x2="42177" y2="50549"/>
                          <a14:backgroundMark x1="42177" y1="49451" x2="42177" y2="49451"/>
                          <a14:backgroundMark x1="42177" y1="48352" x2="42177" y2="48352"/>
                          <a14:backgroundMark x1="44898" y1="52747" x2="44898" y2="52747"/>
                          <a14:backgroundMark x1="44218" y1="50549" x2="44218" y2="50549"/>
                          <a14:backgroundMark x1="76871" y1="98901" x2="76871" y2="98901"/>
                        </a14:backgroundRemoval>
                      </a14:imgEffect>
                    </a14:imgLayer>
                  </a14:imgProps>
                </a:ext>
              </a:extLst>
            </a:blip>
            <a:srcRect/>
            <a:stretch>
              <a:fillRect/>
            </a:stretch>
          </p:blipFill>
          <p:spPr bwMode="auto">
            <a:xfrm>
              <a:off x="9432650" y="1888896"/>
              <a:ext cx="1400175" cy="866775"/>
            </a:xfrm>
            <a:prstGeom prst="rect">
              <a:avLst/>
            </a:prstGeom>
            <a:noFill/>
            <a:ln w="9525">
              <a:noFill/>
              <a:miter lim="800000"/>
              <a:headEnd/>
              <a:tailEnd/>
            </a:ln>
            <a:effectLst/>
          </p:spPr>
        </p:pic>
        <p:pic>
          <p:nvPicPr>
            <p:cNvPr id="5" name="Picture 5">
              <a:extLst>
                <a:ext uri="{FF2B5EF4-FFF2-40B4-BE49-F238E27FC236}">
                  <a16:creationId xmlns:a16="http://schemas.microsoft.com/office/drawing/2014/main" id="{35F765CD-180D-D36E-7F9A-3FAB03EE98BE}"/>
                </a:ext>
              </a:extLst>
            </p:cNvPr>
            <p:cNvPicPr>
              <a:picLocks noChangeAspect="1" noChangeArrowheads="1"/>
            </p:cNvPicPr>
            <p:nvPr/>
          </p:nvPicPr>
          <p:blipFill>
            <a:blip r:embed="rId14" cstate="print">
              <a:extLst>
                <a:ext uri="{BEBA8EAE-BF5A-486C-A8C5-ECC9F3942E4B}">
                  <a14:imgProps xmlns:a14="http://schemas.microsoft.com/office/drawing/2010/main">
                    <a14:imgLayer r:embed="rId15">
                      <a14:imgEffect>
                        <a14:backgroundRemoval t="3546" b="98582" l="6250" r="98125">
                          <a14:foregroundMark x1="18750" y1="34043" x2="20000" y2="83688"/>
                          <a14:foregroundMark x1="6250" y1="80851" x2="17500" y2="36170"/>
                          <a14:foregroundMark x1="33125" y1="82270" x2="33125" y2="82270"/>
                          <a14:foregroundMark x1="28125" y1="79433" x2="23750" y2="82979"/>
                          <a14:foregroundMark x1="45625" y1="79433" x2="49375" y2="98582"/>
                          <a14:foregroundMark x1="48750" y1="60284" x2="53125" y2="53901"/>
                          <a14:foregroundMark x1="87500" y1="26950" x2="91875" y2="38298"/>
                          <a14:foregroundMark x1="94375" y1="36879" x2="98125" y2="39716"/>
                          <a14:foregroundMark x1="51250" y1="8511" x2="51250" y2="3546"/>
                          <a14:foregroundMark x1="43750" y1="8511" x2="61250" y2="19858"/>
                          <a14:foregroundMark x1="83750" y1="66667" x2="78750" y2="90071"/>
                          <a14:foregroundMark x1="83750" y1="65957" x2="91250" y2="90780"/>
                        </a14:backgroundRemoval>
                      </a14:imgEffect>
                    </a14:imgLayer>
                  </a14:imgProps>
                </a:ext>
              </a:extLst>
            </a:blip>
            <a:srcRect/>
            <a:stretch>
              <a:fillRect/>
            </a:stretch>
          </p:blipFill>
          <p:spPr bwMode="auto">
            <a:xfrm>
              <a:off x="9890596" y="2566022"/>
              <a:ext cx="1524000" cy="1343025"/>
            </a:xfrm>
            <a:prstGeom prst="rect">
              <a:avLst/>
            </a:prstGeom>
            <a:noFill/>
            <a:ln w="9525">
              <a:noFill/>
              <a:miter lim="800000"/>
              <a:headEnd/>
              <a:tailEnd/>
            </a:ln>
            <a:effectLst/>
          </p:spPr>
        </p:pic>
        <p:sp>
          <p:nvSpPr>
            <p:cNvPr id="53" name="四角形: 角を丸くする 52">
              <a:extLst>
                <a:ext uri="{FF2B5EF4-FFF2-40B4-BE49-F238E27FC236}">
                  <a16:creationId xmlns:a16="http://schemas.microsoft.com/office/drawing/2014/main" id="{857058F4-890E-F394-23EE-E0854A0BD291}"/>
                </a:ext>
              </a:extLst>
            </p:cNvPr>
            <p:cNvSpPr/>
            <p:nvPr/>
          </p:nvSpPr>
          <p:spPr>
            <a:xfrm>
              <a:off x="9385246" y="1321122"/>
              <a:ext cx="2145064" cy="443344"/>
            </a:xfrm>
            <a:prstGeom prst="roundRect">
              <a:avLst/>
            </a:prstGeom>
            <a:solidFill>
              <a:schemeClr val="accent1">
                <a:lumMod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2400" dirty="0">
                  <a:latin typeface="HGｺﾞｼｯｸE" panose="020B0909000000000000" pitchFamily="49" charset="-128"/>
                  <a:ea typeface="HGｺﾞｼｯｸE" panose="020B0909000000000000" pitchFamily="49" charset="-128"/>
                </a:rPr>
                <a:t>情報の収集</a:t>
              </a:r>
            </a:p>
          </p:txBody>
        </p:sp>
        <p:grpSp>
          <p:nvGrpSpPr>
            <p:cNvPr id="54" name="グループ化 53">
              <a:extLst>
                <a:ext uri="{FF2B5EF4-FFF2-40B4-BE49-F238E27FC236}">
                  <a16:creationId xmlns:a16="http://schemas.microsoft.com/office/drawing/2014/main" id="{673254A0-F416-7490-9566-812B15801B6D}"/>
                </a:ext>
              </a:extLst>
            </p:cNvPr>
            <p:cNvGrpSpPr/>
            <p:nvPr/>
          </p:nvGrpSpPr>
          <p:grpSpPr>
            <a:xfrm>
              <a:off x="7525948" y="2141278"/>
              <a:ext cx="710721" cy="698020"/>
              <a:chOff x="587227" y="2275806"/>
              <a:chExt cx="710721" cy="698020"/>
            </a:xfrm>
          </p:grpSpPr>
          <p:sp>
            <p:nvSpPr>
              <p:cNvPr id="55" name="楕円 54">
                <a:extLst>
                  <a:ext uri="{FF2B5EF4-FFF2-40B4-BE49-F238E27FC236}">
                    <a16:creationId xmlns:a16="http://schemas.microsoft.com/office/drawing/2014/main" id="{2D717088-E93C-E7B7-3478-FB953C1B8E09}"/>
                  </a:ext>
                </a:extLst>
              </p:cNvPr>
              <p:cNvSpPr/>
              <p:nvPr/>
            </p:nvSpPr>
            <p:spPr>
              <a:xfrm>
                <a:off x="587227" y="2275806"/>
                <a:ext cx="698020" cy="698020"/>
              </a:xfrm>
              <a:prstGeom prst="ellipse">
                <a:avLst/>
              </a:prstGeom>
              <a:solidFill>
                <a:srgbClr val="FF9900"/>
              </a:solidFill>
              <a:ln>
                <a:solidFill>
                  <a:srgbClr val="FF99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6" name="テキスト ボックス 55">
                <a:extLst>
                  <a:ext uri="{FF2B5EF4-FFF2-40B4-BE49-F238E27FC236}">
                    <a16:creationId xmlns:a16="http://schemas.microsoft.com/office/drawing/2014/main" id="{92E50244-4819-20F8-601A-B1506F65D89A}"/>
                  </a:ext>
                </a:extLst>
              </p:cNvPr>
              <p:cNvSpPr txBox="1"/>
              <p:nvPr/>
            </p:nvSpPr>
            <p:spPr>
              <a:xfrm>
                <a:off x="599928" y="2440150"/>
                <a:ext cx="698020" cy="369332"/>
              </a:xfrm>
              <a:prstGeom prst="rect">
                <a:avLst/>
              </a:prstGeom>
              <a:noFill/>
            </p:spPr>
            <p:txBody>
              <a:bodyPr wrap="square" rtlCol="0">
                <a:spAutoFit/>
              </a:bodyPr>
              <a:lstStyle/>
              <a:p>
                <a:pPr algn="ctr"/>
                <a:r>
                  <a:rPr kumimoji="1" lang="ja-JP" altLang="en-US" dirty="0">
                    <a:solidFill>
                      <a:schemeClr val="bg1"/>
                    </a:solidFill>
                    <a:latin typeface="HGｺﾞｼｯｸE" panose="020B0909000000000000" pitchFamily="49" charset="-128"/>
                    <a:ea typeface="HGｺﾞｼｯｸE" panose="020B0909000000000000" pitchFamily="49" charset="-128"/>
                  </a:rPr>
                  <a:t>聞く</a:t>
                </a:r>
              </a:p>
            </p:txBody>
          </p:sp>
        </p:grpSp>
        <p:grpSp>
          <p:nvGrpSpPr>
            <p:cNvPr id="57" name="グループ化 56">
              <a:extLst>
                <a:ext uri="{FF2B5EF4-FFF2-40B4-BE49-F238E27FC236}">
                  <a16:creationId xmlns:a16="http://schemas.microsoft.com/office/drawing/2014/main" id="{332DF713-862B-AA21-1B8A-82D523539349}"/>
                </a:ext>
              </a:extLst>
            </p:cNvPr>
            <p:cNvGrpSpPr/>
            <p:nvPr/>
          </p:nvGrpSpPr>
          <p:grpSpPr>
            <a:xfrm>
              <a:off x="6694170" y="2155406"/>
              <a:ext cx="710721" cy="698020"/>
              <a:chOff x="587227" y="2275806"/>
              <a:chExt cx="710721" cy="698020"/>
            </a:xfrm>
          </p:grpSpPr>
          <p:sp>
            <p:nvSpPr>
              <p:cNvPr id="58" name="楕円 57">
                <a:extLst>
                  <a:ext uri="{FF2B5EF4-FFF2-40B4-BE49-F238E27FC236}">
                    <a16:creationId xmlns:a16="http://schemas.microsoft.com/office/drawing/2014/main" id="{278BF699-EC81-045E-F554-607E6DFB3C2C}"/>
                  </a:ext>
                </a:extLst>
              </p:cNvPr>
              <p:cNvSpPr/>
              <p:nvPr/>
            </p:nvSpPr>
            <p:spPr>
              <a:xfrm>
                <a:off x="587227" y="2275806"/>
                <a:ext cx="698020" cy="698020"/>
              </a:xfrm>
              <a:prstGeom prst="ellipse">
                <a:avLst/>
              </a:prstGeom>
              <a:solidFill>
                <a:srgbClr val="FF9900"/>
              </a:solidFill>
              <a:ln>
                <a:solidFill>
                  <a:srgbClr val="FF99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9" name="テキスト ボックス 58">
                <a:extLst>
                  <a:ext uri="{FF2B5EF4-FFF2-40B4-BE49-F238E27FC236}">
                    <a16:creationId xmlns:a16="http://schemas.microsoft.com/office/drawing/2014/main" id="{5E8813B3-E571-D11C-BCA9-6D62025F575B}"/>
                  </a:ext>
                </a:extLst>
              </p:cNvPr>
              <p:cNvSpPr txBox="1"/>
              <p:nvPr/>
            </p:nvSpPr>
            <p:spPr>
              <a:xfrm>
                <a:off x="599928" y="2440150"/>
                <a:ext cx="698020" cy="369332"/>
              </a:xfrm>
              <a:prstGeom prst="rect">
                <a:avLst/>
              </a:prstGeom>
              <a:noFill/>
            </p:spPr>
            <p:txBody>
              <a:bodyPr wrap="square" rtlCol="0">
                <a:spAutoFit/>
              </a:bodyPr>
              <a:lstStyle/>
              <a:p>
                <a:pPr algn="ctr"/>
                <a:r>
                  <a:rPr kumimoji="1" lang="ja-JP" altLang="en-US" dirty="0">
                    <a:solidFill>
                      <a:schemeClr val="bg1"/>
                    </a:solidFill>
                    <a:latin typeface="HGｺﾞｼｯｸE" panose="020B0909000000000000" pitchFamily="49" charset="-128"/>
                    <a:ea typeface="HGｺﾞｼｯｸE" panose="020B0909000000000000" pitchFamily="49" charset="-128"/>
                  </a:rPr>
                  <a:t>話す</a:t>
                </a:r>
              </a:p>
            </p:txBody>
          </p:sp>
        </p:grpSp>
        <p:grpSp>
          <p:nvGrpSpPr>
            <p:cNvPr id="60" name="グループ化 59">
              <a:extLst>
                <a:ext uri="{FF2B5EF4-FFF2-40B4-BE49-F238E27FC236}">
                  <a16:creationId xmlns:a16="http://schemas.microsoft.com/office/drawing/2014/main" id="{DAEC4BCE-7945-9CF9-A7EA-456DFD27A784}"/>
                </a:ext>
              </a:extLst>
            </p:cNvPr>
            <p:cNvGrpSpPr/>
            <p:nvPr/>
          </p:nvGrpSpPr>
          <p:grpSpPr>
            <a:xfrm>
              <a:off x="10723563" y="1875612"/>
              <a:ext cx="878364" cy="698020"/>
              <a:chOff x="509756" y="2275806"/>
              <a:chExt cx="878364" cy="698020"/>
            </a:xfrm>
          </p:grpSpPr>
          <p:sp>
            <p:nvSpPr>
              <p:cNvPr id="61" name="楕円 60">
                <a:extLst>
                  <a:ext uri="{FF2B5EF4-FFF2-40B4-BE49-F238E27FC236}">
                    <a16:creationId xmlns:a16="http://schemas.microsoft.com/office/drawing/2014/main" id="{6FDC132D-4511-F909-EBB5-1B7F668EFC2F}"/>
                  </a:ext>
                </a:extLst>
              </p:cNvPr>
              <p:cNvSpPr/>
              <p:nvPr/>
            </p:nvSpPr>
            <p:spPr>
              <a:xfrm>
                <a:off x="587227" y="2275806"/>
                <a:ext cx="698020" cy="698020"/>
              </a:xfrm>
              <a:prstGeom prst="ellipse">
                <a:avLst/>
              </a:prstGeom>
              <a:solidFill>
                <a:srgbClr val="FF9900"/>
              </a:solidFill>
              <a:ln>
                <a:solidFill>
                  <a:srgbClr val="FF99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2" name="テキスト ボックス 61">
                <a:extLst>
                  <a:ext uri="{FF2B5EF4-FFF2-40B4-BE49-F238E27FC236}">
                    <a16:creationId xmlns:a16="http://schemas.microsoft.com/office/drawing/2014/main" id="{B915A298-CE9D-DDFE-4A44-E3B50DC0CB60}"/>
                  </a:ext>
                </a:extLst>
              </p:cNvPr>
              <p:cNvSpPr txBox="1"/>
              <p:nvPr/>
            </p:nvSpPr>
            <p:spPr>
              <a:xfrm>
                <a:off x="509756" y="2378369"/>
                <a:ext cx="878364" cy="523220"/>
              </a:xfrm>
              <a:prstGeom prst="rect">
                <a:avLst/>
              </a:prstGeom>
              <a:noFill/>
            </p:spPr>
            <p:txBody>
              <a:bodyPr wrap="square" rtlCol="0">
                <a:spAutoFit/>
              </a:bodyPr>
              <a:lstStyle/>
              <a:p>
                <a:pPr algn="ctr"/>
                <a:r>
                  <a:rPr kumimoji="1" lang="ja-JP" altLang="en-US" sz="1400" dirty="0">
                    <a:solidFill>
                      <a:schemeClr val="bg1"/>
                    </a:solidFill>
                    <a:latin typeface="HGｺﾞｼｯｸE" panose="020B0909000000000000" pitchFamily="49" charset="-128"/>
                    <a:ea typeface="HGｺﾞｼｯｸE" panose="020B0909000000000000" pitchFamily="49" charset="-128"/>
                  </a:rPr>
                  <a:t>相手の理解</a:t>
                </a:r>
              </a:p>
            </p:txBody>
          </p:sp>
        </p:grpSp>
        <p:grpSp>
          <p:nvGrpSpPr>
            <p:cNvPr id="63" name="グループ化 62">
              <a:extLst>
                <a:ext uri="{FF2B5EF4-FFF2-40B4-BE49-F238E27FC236}">
                  <a16:creationId xmlns:a16="http://schemas.microsoft.com/office/drawing/2014/main" id="{C89BB165-BD18-63DB-E66D-F9A6935F2059}"/>
                </a:ext>
              </a:extLst>
            </p:cNvPr>
            <p:cNvGrpSpPr/>
            <p:nvPr/>
          </p:nvGrpSpPr>
          <p:grpSpPr>
            <a:xfrm>
              <a:off x="10446064" y="3812095"/>
              <a:ext cx="710721" cy="698020"/>
              <a:chOff x="587227" y="2275806"/>
              <a:chExt cx="710721" cy="698020"/>
            </a:xfrm>
          </p:grpSpPr>
          <p:sp>
            <p:nvSpPr>
              <p:cNvPr id="64" name="楕円 63">
                <a:extLst>
                  <a:ext uri="{FF2B5EF4-FFF2-40B4-BE49-F238E27FC236}">
                    <a16:creationId xmlns:a16="http://schemas.microsoft.com/office/drawing/2014/main" id="{CB997752-E73A-7F5C-5B0E-1C26797F49C5}"/>
                  </a:ext>
                </a:extLst>
              </p:cNvPr>
              <p:cNvSpPr/>
              <p:nvPr/>
            </p:nvSpPr>
            <p:spPr>
              <a:xfrm>
                <a:off x="587227" y="2275806"/>
                <a:ext cx="698020" cy="698020"/>
              </a:xfrm>
              <a:prstGeom prst="ellipse">
                <a:avLst/>
              </a:prstGeom>
              <a:solidFill>
                <a:srgbClr val="FF9900"/>
              </a:solidFill>
              <a:ln>
                <a:solidFill>
                  <a:srgbClr val="FF99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65" name="テキスト ボックス 64">
                <a:extLst>
                  <a:ext uri="{FF2B5EF4-FFF2-40B4-BE49-F238E27FC236}">
                    <a16:creationId xmlns:a16="http://schemas.microsoft.com/office/drawing/2014/main" id="{DE01E847-9AEB-3C5E-CD28-43AC4D2B3000}"/>
                  </a:ext>
                </a:extLst>
              </p:cNvPr>
              <p:cNvSpPr txBox="1"/>
              <p:nvPr/>
            </p:nvSpPr>
            <p:spPr>
              <a:xfrm>
                <a:off x="599928" y="2440150"/>
                <a:ext cx="698020" cy="369332"/>
              </a:xfrm>
              <a:prstGeom prst="rect">
                <a:avLst/>
              </a:prstGeom>
              <a:noFill/>
            </p:spPr>
            <p:txBody>
              <a:bodyPr wrap="square" rtlCol="0">
                <a:spAutoFit/>
              </a:bodyPr>
              <a:lstStyle/>
              <a:p>
                <a:pPr algn="ctr"/>
                <a:r>
                  <a:rPr kumimoji="1" lang="ja-JP" altLang="en-US" dirty="0">
                    <a:solidFill>
                      <a:schemeClr val="bg1"/>
                    </a:solidFill>
                    <a:latin typeface="HGｺﾞｼｯｸE" panose="020B0909000000000000" pitchFamily="49" charset="-128"/>
                    <a:ea typeface="HGｺﾞｼｯｸE" panose="020B0909000000000000" pitchFamily="49" charset="-128"/>
                  </a:rPr>
                  <a:t>読む</a:t>
                </a:r>
              </a:p>
            </p:txBody>
          </p:sp>
        </p:grpSp>
        <p:grpSp>
          <p:nvGrpSpPr>
            <p:cNvPr id="66" name="グループ化 65">
              <a:extLst>
                <a:ext uri="{FF2B5EF4-FFF2-40B4-BE49-F238E27FC236}">
                  <a16:creationId xmlns:a16="http://schemas.microsoft.com/office/drawing/2014/main" id="{ACA68BFE-989C-7471-DF66-063D3E214097}"/>
                </a:ext>
              </a:extLst>
            </p:cNvPr>
            <p:cNvGrpSpPr/>
            <p:nvPr/>
          </p:nvGrpSpPr>
          <p:grpSpPr>
            <a:xfrm>
              <a:off x="9707054" y="3812095"/>
              <a:ext cx="710721" cy="698020"/>
              <a:chOff x="587227" y="2275806"/>
              <a:chExt cx="710721" cy="698020"/>
            </a:xfrm>
          </p:grpSpPr>
          <p:sp>
            <p:nvSpPr>
              <p:cNvPr id="67" name="楕円 66">
                <a:extLst>
                  <a:ext uri="{FF2B5EF4-FFF2-40B4-BE49-F238E27FC236}">
                    <a16:creationId xmlns:a16="http://schemas.microsoft.com/office/drawing/2014/main" id="{17454609-8794-F16D-25B2-CA823569A7C9}"/>
                  </a:ext>
                </a:extLst>
              </p:cNvPr>
              <p:cNvSpPr/>
              <p:nvPr/>
            </p:nvSpPr>
            <p:spPr>
              <a:xfrm>
                <a:off x="587227" y="2275806"/>
                <a:ext cx="698020" cy="698020"/>
              </a:xfrm>
              <a:prstGeom prst="ellipse">
                <a:avLst/>
              </a:prstGeom>
              <a:solidFill>
                <a:srgbClr val="FF9900"/>
              </a:solidFill>
              <a:ln>
                <a:solidFill>
                  <a:srgbClr val="FF99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8" name="テキスト ボックス 67">
                <a:extLst>
                  <a:ext uri="{FF2B5EF4-FFF2-40B4-BE49-F238E27FC236}">
                    <a16:creationId xmlns:a16="http://schemas.microsoft.com/office/drawing/2014/main" id="{549A3406-A638-11F7-79C3-26E0EEACD2F9}"/>
                  </a:ext>
                </a:extLst>
              </p:cNvPr>
              <p:cNvSpPr txBox="1"/>
              <p:nvPr/>
            </p:nvSpPr>
            <p:spPr>
              <a:xfrm>
                <a:off x="599928" y="2440150"/>
                <a:ext cx="698020" cy="369332"/>
              </a:xfrm>
              <a:prstGeom prst="rect">
                <a:avLst/>
              </a:prstGeom>
              <a:noFill/>
            </p:spPr>
            <p:txBody>
              <a:bodyPr wrap="square" rtlCol="0">
                <a:spAutoFit/>
              </a:bodyPr>
              <a:lstStyle/>
              <a:p>
                <a:pPr algn="ctr"/>
                <a:r>
                  <a:rPr kumimoji="1" lang="ja-JP" altLang="en-US" dirty="0">
                    <a:solidFill>
                      <a:schemeClr val="bg1"/>
                    </a:solidFill>
                    <a:latin typeface="HGｺﾞｼｯｸE" panose="020B0909000000000000" pitchFamily="49" charset="-128"/>
                    <a:ea typeface="HGｺﾞｼｯｸE" panose="020B0909000000000000" pitchFamily="49" charset="-128"/>
                  </a:rPr>
                  <a:t>見る</a:t>
                </a:r>
              </a:p>
            </p:txBody>
          </p:sp>
        </p:grpSp>
        <p:sp>
          <p:nvSpPr>
            <p:cNvPr id="69" name="Rectangle 15">
              <a:extLst>
                <a:ext uri="{FF2B5EF4-FFF2-40B4-BE49-F238E27FC236}">
                  <a16:creationId xmlns:a16="http://schemas.microsoft.com/office/drawing/2014/main" id="{28401C70-0B36-26AF-E33B-E4CD7B76577D}"/>
                </a:ext>
              </a:extLst>
            </p:cNvPr>
            <p:cNvSpPr>
              <a:spLocks noChangeArrowheads="1"/>
            </p:cNvSpPr>
            <p:nvPr/>
          </p:nvSpPr>
          <p:spPr bwMode="auto">
            <a:xfrm>
              <a:off x="7166810" y="3589969"/>
              <a:ext cx="2099830" cy="616894"/>
            </a:xfrm>
            <a:prstGeom prst="rect">
              <a:avLst/>
            </a:prstGeom>
            <a:solidFill>
              <a:srgbClr val="FFECAA"/>
            </a:solidFill>
            <a:ln w="38100">
              <a:noFill/>
              <a:miter lim="800000"/>
              <a:headEnd/>
              <a:tailEnd/>
            </a:ln>
            <a:effectLst/>
          </p:spPr>
          <p:txBody>
            <a:bodyPr wrap="none" lIns="91406" tIns="45704" rIns="91406" bIns="45704" anchor="ctr"/>
            <a:lstStyle/>
            <a:p>
              <a:pPr algn="ctr" defTabSz="914400" fontAlgn="base">
                <a:spcBef>
                  <a:spcPct val="0"/>
                </a:spcBef>
                <a:spcAft>
                  <a:spcPct val="0"/>
                </a:spcAft>
                <a:defRPr/>
              </a:pPr>
              <a:r>
                <a:rPr kumimoji="1" lang="ja-JP" altLang="en-US" dirty="0">
                  <a:solidFill>
                    <a:schemeClr val="tx1">
                      <a:lumMod val="95000"/>
                      <a:lumOff val="5000"/>
                    </a:schemeClr>
                  </a:solidFill>
                  <a:latin typeface="HGｺﾞｼｯｸE" panose="020B0909000000000000" pitchFamily="49" charset="-128"/>
                  <a:ea typeface="HGｺﾞｼｯｸE" panose="020B0909000000000000" pitchFamily="49" charset="-128"/>
                </a:rPr>
                <a:t>情報やメディアの</a:t>
              </a:r>
              <a:endParaRPr kumimoji="1" lang="en-US" altLang="ja-JP" dirty="0">
                <a:solidFill>
                  <a:schemeClr val="tx1">
                    <a:lumMod val="95000"/>
                    <a:lumOff val="5000"/>
                  </a:schemeClr>
                </a:solidFill>
                <a:latin typeface="HGｺﾞｼｯｸE" panose="020B0909000000000000" pitchFamily="49" charset="-128"/>
                <a:ea typeface="HGｺﾞｼｯｸE" panose="020B0909000000000000" pitchFamily="49" charset="-128"/>
              </a:endParaRPr>
            </a:p>
            <a:p>
              <a:pPr algn="ctr" defTabSz="914400" fontAlgn="base">
                <a:spcBef>
                  <a:spcPct val="0"/>
                </a:spcBef>
                <a:spcAft>
                  <a:spcPct val="0"/>
                </a:spcAft>
                <a:defRPr/>
              </a:pPr>
              <a:r>
                <a:rPr kumimoji="1" lang="ja-JP" altLang="en-US" dirty="0">
                  <a:solidFill>
                    <a:schemeClr val="tx1">
                      <a:lumMod val="95000"/>
                      <a:lumOff val="5000"/>
                    </a:schemeClr>
                  </a:solidFill>
                  <a:latin typeface="HGｺﾞｼｯｸE" panose="020B0909000000000000" pitchFamily="49" charset="-128"/>
                  <a:ea typeface="HGｺﾞｼｯｸE" panose="020B0909000000000000" pitchFamily="49" charset="-128"/>
                </a:rPr>
                <a:t>適切な選択？</a:t>
              </a:r>
            </a:p>
          </p:txBody>
        </p:sp>
      </p:grpSp>
      <p:grpSp>
        <p:nvGrpSpPr>
          <p:cNvPr id="91" name="グループ化 90">
            <a:extLst>
              <a:ext uri="{FF2B5EF4-FFF2-40B4-BE49-F238E27FC236}">
                <a16:creationId xmlns:a16="http://schemas.microsoft.com/office/drawing/2014/main" id="{FCE194D8-F4B1-386E-193E-18872E409890}"/>
              </a:ext>
            </a:extLst>
          </p:cNvPr>
          <p:cNvGrpSpPr/>
          <p:nvPr/>
        </p:nvGrpSpPr>
        <p:grpSpPr>
          <a:xfrm>
            <a:off x="435521" y="4290700"/>
            <a:ext cx="5381537" cy="2216587"/>
            <a:chOff x="435521" y="4290700"/>
            <a:chExt cx="5381537" cy="2216587"/>
          </a:xfrm>
        </p:grpSpPr>
        <p:sp>
          <p:nvSpPr>
            <p:cNvPr id="75" name="楕円 74">
              <a:extLst>
                <a:ext uri="{FF2B5EF4-FFF2-40B4-BE49-F238E27FC236}">
                  <a16:creationId xmlns:a16="http://schemas.microsoft.com/office/drawing/2014/main" id="{B10173D8-2593-5B96-F617-A5EFE7B2F30A}"/>
                </a:ext>
              </a:extLst>
            </p:cNvPr>
            <p:cNvSpPr/>
            <p:nvPr/>
          </p:nvSpPr>
          <p:spPr>
            <a:xfrm>
              <a:off x="1534705" y="4350499"/>
              <a:ext cx="2134882" cy="2134882"/>
            </a:xfrm>
            <a:prstGeom prst="ellipse">
              <a:avLst/>
            </a:prstGeom>
            <a:solidFill>
              <a:schemeClr val="accent1">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1200"/>
            </a:p>
          </p:txBody>
        </p:sp>
        <p:pic>
          <p:nvPicPr>
            <p:cNvPr id="7" name="Picture 7">
              <a:extLst>
                <a:ext uri="{FF2B5EF4-FFF2-40B4-BE49-F238E27FC236}">
                  <a16:creationId xmlns:a16="http://schemas.microsoft.com/office/drawing/2014/main" id="{26428D76-5A5D-D571-61AD-5F451E6E5B5D}"/>
                </a:ext>
              </a:extLst>
            </p:cNvPr>
            <p:cNvPicPr>
              <a:picLocks noChangeAspect="1" noChangeArrowheads="1"/>
            </p:cNvPicPr>
            <p:nvPr/>
          </p:nvPicPr>
          <p:blipFill>
            <a:blip r:embed="rId16" cstate="print">
              <a:extLst>
                <a:ext uri="{BEBA8EAE-BF5A-486C-A8C5-ECC9F3942E4B}">
                  <a14:imgProps xmlns:a14="http://schemas.microsoft.com/office/drawing/2010/main">
                    <a14:imgLayer r:embed="rId17">
                      <a14:imgEffect>
                        <a14:backgroundRemoval t="641" b="99359" l="3889" r="95556">
                          <a14:foregroundMark x1="42778" y1="7692" x2="53889" y2="9615"/>
                          <a14:foregroundMark x1="40556" y1="3846" x2="46667" y2="30128"/>
                          <a14:foregroundMark x1="47222" y1="16667" x2="47222" y2="25000"/>
                          <a14:foregroundMark x1="86111" y1="65385" x2="92778" y2="73077"/>
                          <a14:foregroundMark x1="96111" y1="66026" x2="95000" y2="82051"/>
                          <a14:foregroundMark x1="72222" y1="86538" x2="71111" y2="99359"/>
                          <a14:foregroundMark x1="51667" y1="10897" x2="51667" y2="17949"/>
                          <a14:foregroundMark x1="21111" y1="39744" x2="22778" y2="48077"/>
                          <a14:foregroundMark x1="6667" y1="68590" x2="8333" y2="69231"/>
                          <a14:foregroundMark x1="3889" y1="67949" x2="8333" y2="66667"/>
                        </a14:backgroundRemoval>
                      </a14:imgEffect>
                    </a14:imgLayer>
                  </a14:imgProps>
                </a:ext>
              </a:extLst>
            </a:blip>
            <a:srcRect/>
            <a:stretch>
              <a:fillRect/>
            </a:stretch>
          </p:blipFill>
          <p:spPr bwMode="auto">
            <a:xfrm>
              <a:off x="960507" y="5021387"/>
              <a:ext cx="1714500" cy="1485900"/>
            </a:xfrm>
            <a:prstGeom prst="rect">
              <a:avLst/>
            </a:prstGeom>
            <a:noFill/>
            <a:ln w="9525">
              <a:noFill/>
              <a:miter lim="800000"/>
              <a:headEnd/>
              <a:tailEnd/>
            </a:ln>
            <a:effectLst/>
          </p:spPr>
        </p:pic>
        <p:pic>
          <p:nvPicPr>
            <p:cNvPr id="8" name="Picture 8">
              <a:extLst>
                <a:ext uri="{FF2B5EF4-FFF2-40B4-BE49-F238E27FC236}">
                  <a16:creationId xmlns:a16="http://schemas.microsoft.com/office/drawing/2014/main" id="{65D250AE-0EDA-0BFF-BCDF-D22D466E20D8}"/>
                </a:ext>
              </a:extLst>
            </p:cNvPr>
            <p:cNvPicPr>
              <a:picLocks noChangeAspect="1" noChangeArrowheads="1"/>
            </p:cNvPicPr>
            <p:nvPr/>
          </p:nvPicPr>
          <p:blipFill>
            <a:blip r:embed="rId18" cstate="print">
              <a:extLst>
                <a:ext uri="{BEBA8EAE-BF5A-486C-A8C5-ECC9F3942E4B}">
                  <a14:imgProps xmlns:a14="http://schemas.microsoft.com/office/drawing/2010/main">
                    <a14:imgLayer r:embed="rId19">
                      <a14:imgEffect>
                        <a14:backgroundRemoval t="4706" b="96471" l="2959" r="96450">
                          <a14:foregroundMark x1="23077" y1="24706" x2="4734" y2="96471"/>
                          <a14:foregroundMark x1="4734" y1="96471" x2="10059" y2="78824"/>
                          <a14:foregroundMark x1="15385" y1="5882" x2="22485" y2="14118"/>
                          <a14:foregroundMark x1="5917" y1="22353" x2="15385" y2="15294"/>
                          <a14:foregroundMark x1="5917" y1="17647" x2="15976" y2="12941"/>
                          <a14:foregroundMark x1="23669" y1="9412" x2="26036" y2="18824"/>
                          <a14:foregroundMark x1="2959" y1="41176" x2="7692" y2="47059"/>
                          <a14:foregroundMark x1="17751" y1="27059" x2="17160" y2="45882"/>
                          <a14:foregroundMark x1="13018" y1="23529" x2="28402" y2="76471"/>
                          <a14:foregroundMark x1="7101" y1="18824" x2="15976" y2="51765"/>
                          <a14:foregroundMark x1="37870" y1="40000" x2="65680" y2="76471"/>
                          <a14:foregroundMark x1="65680" y1="76471" x2="95266" y2="85882"/>
                          <a14:foregroundMark x1="95266" y1="85882" x2="72781" y2="47059"/>
                          <a14:foregroundMark x1="72781" y1="47059" x2="44970" y2="44706"/>
                          <a14:foregroundMark x1="37870" y1="84706" x2="43787" y2="83529"/>
                          <a14:foregroundMark x1="40828" y1="82353" x2="76923" y2="78824"/>
                          <a14:foregroundMark x1="91716" y1="81176" x2="96450" y2="85882"/>
                          <a14:foregroundMark x1="89349" y1="91765" x2="95858" y2="89412"/>
                        </a14:backgroundRemoval>
                      </a14:imgEffect>
                    </a14:imgLayer>
                  </a14:imgProps>
                </a:ext>
              </a:extLst>
            </a:blip>
            <a:srcRect/>
            <a:stretch>
              <a:fillRect/>
            </a:stretch>
          </p:blipFill>
          <p:spPr bwMode="auto">
            <a:xfrm>
              <a:off x="2764607" y="4859941"/>
              <a:ext cx="1609725" cy="809625"/>
            </a:xfrm>
            <a:prstGeom prst="rect">
              <a:avLst/>
            </a:prstGeom>
            <a:noFill/>
            <a:ln w="9525">
              <a:noFill/>
              <a:miter lim="800000"/>
              <a:headEnd/>
              <a:tailEnd/>
            </a:ln>
            <a:effectLst/>
          </p:spPr>
        </p:pic>
        <p:sp>
          <p:nvSpPr>
            <p:cNvPr id="76" name="四角形: 角を丸くする 75">
              <a:extLst>
                <a:ext uri="{FF2B5EF4-FFF2-40B4-BE49-F238E27FC236}">
                  <a16:creationId xmlns:a16="http://schemas.microsoft.com/office/drawing/2014/main" id="{A0FFA6AF-6763-70E5-77BB-825FBC06DCEF}"/>
                </a:ext>
              </a:extLst>
            </p:cNvPr>
            <p:cNvSpPr/>
            <p:nvPr/>
          </p:nvSpPr>
          <p:spPr>
            <a:xfrm>
              <a:off x="546592" y="4290700"/>
              <a:ext cx="2964729" cy="443344"/>
            </a:xfrm>
            <a:prstGeom prst="roundRect">
              <a:avLst/>
            </a:prstGeom>
            <a:solidFill>
              <a:schemeClr val="accent1">
                <a:lumMod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2400" dirty="0">
                  <a:latin typeface="HGｺﾞｼｯｸE" panose="020B0909000000000000" pitchFamily="49" charset="-128"/>
                  <a:ea typeface="HGｺﾞｼｯｸE" panose="020B0909000000000000" pitchFamily="49" charset="-128"/>
                </a:rPr>
                <a:t>処理・創造・表現</a:t>
              </a:r>
            </a:p>
          </p:txBody>
        </p:sp>
        <p:sp>
          <p:nvSpPr>
            <p:cNvPr id="77" name="Rectangle 15">
              <a:extLst>
                <a:ext uri="{FF2B5EF4-FFF2-40B4-BE49-F238E27FC236}">
                  <a16:creationId xmlns:a16="http://schemas.microsoft.com/office/drawing/2014/main" id="{EA4F570B-39A9-9FD6-8F37-BA23AAB6E32F}"/>
                </a:ext>
              </a:extLst>
            </p:cNvPr>
            <p:cNvSpPr>
              <a:spLocks noChangeArrowheads="1"/>
            </p:cNvSpPr>
            <p:nvPr/>
          </p:nvSpPr>
          <p:spPr bwMode="auto">
            <a:xfrm>
              <a:off x="2675008" y="5820103"/>
              <a:ext cx="3142050" cy="650874"/>
            </a:xfrm>
            <a:prstGeom prst="rect">
              <a:avLst/>
            </a:prstGeom>
            <a:solidFill>
              <a:srgbClr val="FFECAA"/>
            </a:solidFill>
            <a:ln w="38100">
              <a:noFill/>
              <a:miter lim="800000"/>
              <a:headEnd/>
              <a:tailEnd/>
            </a:ln>
            <a:effectLst/>
          </p:spPr>
          <p:txBody>
            <a:bodyPr wrap="none" lIns="91406" tIns="45704" rIns="91406" bIns="45704" anchor="ctr"/>
            <a:lstStyle/>
            <a:p>
              <a:pPr algn="ctr" defTabSz="914400" fontAlgn="base">
                <a:spcBef>
                  <a:spcPct val="0"/>
                </a:spcBef>
                <a:spcAft>
                  <a:spcPct val="0"/>
                </a:spcAft>
                <a:defRPr/>
              </a:pPr>
              <a:r>
                <a:rPr kumimoji="1" lang="ja-JP" altLang="en-US" dirty="0">
                  <a:solidFill>
                    <a:schemeClr val="tx1">
                      <a:lumMod val="95000"/>
                      <a:lumOff val="5000"/>
                    </a:schemeClr>
                  </a:solidFill>
                  <a:latin typeface="HGｺﾞｼｯｸE" panose="020B0909000000000000" pitchFamily="49" charset="-128"/>
                  <a:ea typeface="HGｺﾞｼｯｸE" panose="020B0909000000000000" pitchFamily="49" charset="-128"/>
                </a:rPr>
                <a:t>メディアの適切な選択？</a:t>
              </a:r>
              <a:endParaRPr kumimoji="1" lang="en-US" altLang="ja-JP" dirty="0">
                <a:solidFill>
                  <a:schemeClr val="tx1">
                    <a:lumMod val="95000"/>
                    <a:lumOff val="5000"/>
                  </a:schemeClr>
                </a:solidFill>
                <a:latin typeface="HGｺﾞｼｯｸE" panose="020B0909000000000000" pitchFamily="49" charset="-128"/>
                <a:ea typeface="HGｺﾞｼｯｸE" panose="020B0909000000000000" pitchFamily="49" charset="-128"/>
              </a:endParaRPr>
            </a:p>
            <a:p>
              <a:pPr algn="ctr" defTabSz="914400" fontAlgn="base">
                <a:spcBef>
                  <a:spcPct val="0"/>
                </a:spcBef>
                <a:spcAft>
                  <a:spcPct val="0"/>
                </a:spcAft>
                <a:defRPr/>
              </a:pPr>
              <a:r>
                <a:rPr kumimoji="1" lang="ja-JP" altLang="en-US" dirty="0">
                  <a:solidFill>
                    <a:schemeClr val="tx1">
                      <a:lumMod val="95000"/>
                      <a:lumOff val="5000"/>
                    </a:schemeClr>
                  </a:solidFill>
                  <a:latin typeface="HGｺﾞｼｯｸE" panose="020B0909000000000000" pitchFamily="49" charset="-128"/>
                  <a:ea typeface="HGｺﾞｼｯｸE" panose="020B0909000000000000" pitchFamily="49" charset="-128"/>
                </a:rPr>
                <a:t>適切な表現方法は？</a:t>
              </a:r>
            </a:p>
          </p:txBody>
        </p:sp>
        <p:grpSp>
          <p:nvGrpSpPr>
            <p:cNvPr id="78" name="グループ化 77">
              <a:extLst>
                <a:ext uri="{FF2B5EF4-FFF2-40B4-BE49-F238E27FC236}">
                  <a16:creationId xmlns:a16="http://schemas.microsoft.com/office/drawing/2014/main" id="{F2A9C5C9-7200-5906-8030-AA01E8ABEC45}"/>
                </a:ext>
              </a:extLst>
            </p:cNvPr>
            <p:cNvGrpSpPr/>
            <p:nvPr/>
          </p:nvGrpSpPr>
          <p:grpSpPr>
            <a:xfrm>
              <a:off x="435521" y="4871096"/>
              <a:ext cx="710721" cy="698020"/>
              <a:chOff x="587227" y="2275806"/>
              <a:chExt cx="710721" cy="698020"/>
            </a:xfrm>
          </p:grpSpPr>
          <p:sp>
            <p:nvSpPr>
              <p:cNvPr id="79" name="楕円 78">
                <a:extLst>
                  <a:ext uri="{FF2B5EF4-FFF2-40B4-BE49-F238E27FC236}">
                    <a16:creationId xmlns:a16="http://schemas.microsoft.com/office/drawing/2014/main" id="{EAC07A5B-06BF-75D2-1002-2B9AD91D04EF}"/>
                  </a:ext>
                </a:extLst>
              </p:cNvPr>
              <p:cNvSpPr/>
              <p:nvPr/>
            </p:nvSpPr>
            <p:spPr>
              <a:xfrm>
                <a:off x="587227" y="2275806"/>
                <a:ext cx="698020" cy="698020"/>
              </a:xfrm>
              <a:prstGeom prst="ellipse">
                <a:avLst/>
              </a:prstGeom>
              <a:solidFill>
                <a:srgbClr val="FF9900"/>
              </a:solidFill>
              <a:ln>
                <a:solidFill>
                  <a:srgbClr val="FF99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0" name="テキスト ボックス 79">
                <a:extLst>
                  <a:ext uri="{FF2B5EF4-FFF2-40B4-BE49-F238E27FC236}">
                    <a16:creationId xmlns:a16="http://schemas.microsoft.com/office/drawing/2014/main" id="{C7DCE0D8-4B96-BCCC-2CF2-A48F12985270}"/>
                  </a:ext>
                </a:extLst>
              </p:cNvPr>
              <p:cNvSpPr txBox="1"/>
              <p:nvPr/>
            </p:nvSpPr>
            <p:spPr>
              <a:xfrm>
                <a:off x="599928" y="2440150"/>
                <a:ext cx="698020" cy="369332"/>
              </a:xfrm>
              <a:prstGeom prst="rect">
                <a:avLst/>
              </a:prstGeom>
              <a:noFill/>
            </p:spPr>
            <p:txBody>
              <a:bodyPr wrap="square" rtlCol="0">
                <a:spAutoFit/>
              </a:bodyPr>
              <a:lstStyle/>
              <a:p>
                <a:pPr algn="ctr"/>
                <a:r>
                  <a:rPr kumimoji="1" lang="ja-JP" altLang="en-US" dirty="0">
                    <a:solidFill>
                      <a:schemeClr val="bg1"/>
                    </a:solidFill>
                    <a:latin typeface="HGｺﾞｼｯｸE" panose="020B0909000000000000" pitchFamily="49" charset="-128"/>
                    <a:ea typeface="HGｺﾞｼｯｸE" panose="020B0909000000000000" pitchFamily="49" charset="-128"/>
                  </a:rPr>
                  <a:t>書く</a:t>
                </a:r>
              </a:p>
            </p:txBody>
          </p:sp>
        </p:grpSp>
      </p:grpSp>
      <p:sp>
        <p:nvSpPr>
          <p:cNvPr id="83" name="円弧 82">
            <a:extLst>
              <a:ext uri="{FF2B5EF4-FFF2-40B4-BE49-F238E27FC236}">
                <a16:creationId xmlns:a16="http://schemas.microsoft.com/office/drawing/2014/main" id="{178DC7C0-B5FE-3938-831C-BDD495E8CD67}"/>
              </a:ext>
            </a:extLst>
          </p:cNvPr>
          <p:cNvSpPr/>
          <p:nvPr/>
        </p:nvSpPr>
        <p:spPr>
          <a:xfrm rot="13500000">
            <a:off x="694029" y="3343275"/>
            <a:ext cx="717072" cy="918569"/>
          </a:xfrm>
          <a:prstGeom prst="arc">
            <a:avLst/>
          </a:prstGeom>
          <a:ln w="76200">
            <a:solidFill>
              <a:srgbClr val="FF9900"/>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grpSp>
        <p:nvGrpSpPr>
          <p:cNvPr id="88" name="グループ化 87">
            <a:extLst>
              <a:ext uri="{FF2B5EF4-FFF2-40B4-BE49-F238E27FC236}">
                <a16:creationId xmlns:a16="http://schemas.microsoft.com/office/drawing/2014/main" id="{6D0F39B4-6B34-151C-9571-B03D4D88F84A}"/>
              </a:ext>
            </a:extLst>
          </p:cNvPr>
          <p:cNvGrpSpPr/>
          <p:nvPr/>
        </p:nvGrpSpPr>
        <p:grpSpPr>
          <a:xfrm>
            <a:off x="2764607" y="1179212"/>
            <a:ext cx="6225467" cy="1354612"/>
            <a:chOff x="2764607" y="1179212"/>
            <a:chExt cx="6225467" cy="1354612"/>
          </a:xfrm>
        </p:grpSpPr>
        <p:sp>
          <p:nvSpPr>
            <p:cNvPr id="86" name="正方形/長方形 85">
              <a:extLst>
                <a:ext uri="{FF2B5EF4-FFF2-40B4-BE49-F238E27FC236}">
                  <a16:creationId xmlns:a16="http://schemas.microsoft.com/office/drawing/2014/main" id="{F899CD98-53C3-B8B5-BD2A-D15D3255A88D}"/>
                </a:ext>
              </a:extLst>
            </p:cNvPr>
            <p:cNvSpPr/>
            <p:nvPr/>
          </p:nvSpPr>
          <p:spPr>
            <a:xfrm>
              <a:off x="2764607" y="1179212"/>
              <a:ext cx="6225467" cy="773230"/>
            </a:xfrm>
            <a:prstGeom prst="rect">
              <a:avLst/>
            </a:prstGeom>
            <a:solidFill>
              <a:schemeClr val="tx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0" name="テキスト ボックス 39">
              <a:extLst>
                <a:ext uri="{FF2B5EF4-FFF2-40B4-BE49-F238E27FC236}">
                  <a16:creationId xmlns:a16="http://schemas.microsoft.com/office/drawing/2014/main" id="{CF9CEC81-9328-4B24-9C70-8C2CB4717539}"/>
                </a:ext>
              </a:extLst>
            </p:cNvPr>
            <p:cNvSpPr txBox="1"/>
            <p:nvPr/>
          </p:nvSpPr>
          <p:spPr>
            <a:xfrm>
              <a:off x="2835690" y="1179212"/>
              <a:ext cx="6083300" cy="707886"/>
            </a:xfrm>
            <a:prstGeom prst="rect">
              <a:avLst/>
            </a:prstGeom>
            <a:noFill/>
          </p:spPr>
          <p:txBody>
            <a:bodyPr wrap="square" rtlCol="0">
              <a:spAutoFit/>
            </a:bodyPr>
            <a:lstStyle/>
            <a:p>
              <a:pPr algn="ctr" defTabSz="914400">
                <a:defRPr/>
              </a:pPr>
              <a:r>
                <a:rPr kumimoji="1" lang="ja-JP" altLang="en-US" sz="2000" dirty="0">
                  <a:solidFill>
                    <a:schemeClr val="bg1"/>
                  </a:solidFill>
                  <a:latin typeface="HGｺﾞｼｯｸE" panose="020B0909000000000000" pitchFamily="49" charset="-128"/>
                  <a:ea typeface="HGｺﾞｼｯｸE" panose="020B0909000000000000" pitchFamily="49" charset="-128"/>
                </a:rPr>
                <a:t>別の良いやり方があった？</a:t>
              </a:r>
              <a:endParaRPr kumimoji="1" lang="en-US" altLang="ja-JP" sz="2000" dirty="0">
                <a:solidFill>
                  <a:schemeClr val="bg1"/>
                </a:solidFill>
                <a:latin typeface="HGｺﾞｼｯｸE" panose="020B0909000000000000" pitchFamily="49" charset="-128"/>
                <a:ea typeface="HGｺﾞｼｯｸE" panose="020B0909000000000000" pitchFamily="49" charset="-128"/>
              </a:endParaRPr>
            </a:p>
            <a:p>
              <a:pPr algn="ctr" defTabSz="914400">
                <a:defRPr/>
              </a:pPr>
              <a:r>
                <a:rPr kumimoji="1" lang="ja-JP" altLang="en-US" sz="2000" dirty="0">
                  <a:solidFill>
                    <a:schemeClr val="bg1"/>
                  </a:solidFill>
                  <a:latin typeface="HGｺﾞｼｯｸE" panose="020B0909000000000000" pitchFamily="49" charset="-128"/>
                  <a:ea typeface="HGｺﾞｼｯｸE" panose="020B0909000000000000" pitchFamily="49" charset="-128"/>
                </a:rPr>
                <a:t>その手段を、過去の活動で活かせる場面があった？</a:t>
              </a:r>
            </a:p>
          </p:txBody>
        </p:sp>
        <p:sp>
          <p:nvSpPr>
            <p:cNvPr id="87" name="二等辺三角形 86">
              <a:extLst>
                <a:ext uri="{FF2B5EF4-FFF2-40B4-BE49-F238E27FC236}">
                  <a16:creationId xmlns:a16="http://schemas.microsoft.com/office/drawing/2014/main" id="{4C5E2701-19FA-2A26-1DF5-7E650833BAA8}"/>
                </a:ext>
              </a:extLst>
            </p:cNvPr>
            <p:cNvSpPr/>
            <p:nvPr/>
          </p:nvSpPr>
          <p:spPr>
            <a:xfrm rot="10800000">
              <a:off x="5668644" y="1791320"/>
              <a:ext cx="416482" cy="742504"/>
            </a:xfrm>
            <a:prstGeom prst="triangle">
              <a:avLst/>
            </a:prstGeom>
            <a:solidFill>
              <a:schemeClr val="tx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grpSp>
    </p:spTree>
    <p:extLst>
      <p:ext uri="{BB962C8B-B14F-4D97-AF65-F5344CB8AC3E}">
        <p14:creationId xmlns:p14="http://schemas.microsoft.com/office/powerpoint/2010/main" val="16688181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89"/>
                                        </p:tgtEl>
                                        <p:attrNameLst>
                                          <p:attrName>style.visibility</p:attrName>
                                        </p:attrNameLst>
                                      </p:cBhvr>
                                      <p:to>
                                        <p:strVal val="visible"/>
                                      </p:to>
                                    </p:set>
                                    <p:animEffect transition="in" filter="fade">
                                      <p:cBhvr>
                                        <p:cTn id="7" dur="500"/>
                                        <p:tgtEl>
                                          <p:spTgt spid="89"/>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9"/>
                                        </p:tgtEl>
                                        <p:attrNameLst>
                                          <p:attrName>style.visibility</p:attrName>
                                        </p:attrNameLst>
                                      </p:cBhvr>
                                      <p:to>
                                        <p:strVal val="visible"/>
                                      </p:to>
                                    </p:set>
                                    <p:animEffect transition="in" filter="fade">
                                      <p:cBhvr>
                                        <p:cTn id="12" dur="500"/>
                                        <p:tgtEl>
                                          <p:spTgt spid="19"/>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90"/>
                                        </p:tgtEl>
                                        <p:attrNameLst>
                                          <p:attrName>style.visibility</p:attrName>
                                        </p:attrNameLst>
                                      </p:cBhvr>
                                      <p:to>
                                        <p:strVal val="visible"/>
                                      </p:to>
                                    </p:set>
                                    <p:animEffect transition="in" filter="fade">
                                      <p:cBhvr>
                                        <p:cTn id="17" dur="500"/>
                                        <p:tgtEl>
                                          <p:spTgt spid="90"/>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20"/>
                                        </p:tgtEl>
                                        <p:attrNameLst>
                                          <p:attrName>style.visibility</p:attrName>
                                        </p:attrNameLst>
                                      </p:cBhvr>
                                      <p:to>
                                        <p:strVal val="visible"/>
                                      </p:to>
                                    </p:set>
                                    <p:animEffect transition="in" filter="fade">
                                      <p:cBhvr>
                                        <p:cTn id="22" dur="500"/>
                                        <p:tgtEl>
                                          <p:spTgt spid="20"/>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91"/>
                                        </p:tgtEl>
                                        <p:attrNameLst>
                                          <p:attrName>style.visibility</p:attrName>
                                        </p:attrNameLst>
                                      </p:cBhvr>
                                      <p:to>
                                        <p:strVal val="visible"/>
                                      </p:to>
                                    </p:set>
                                    <p:animEffect transition="in" filter="fade">
                                      <p:cBhvr>
                                        <p:cTn id="27" dur="500"/>
                                        <p:tgtEl>
                                          <p:spTgt spid="91"/>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83"/>
                                        </p:tgtEl>
                                        <p:attrNameLst>
                                          <p:attrName>style.visibility</p:attrName>
                                        </p:attrNameLst>
                                      </p:cBhvr>
                                      <p:to>
                                        <p:strVal val="visible"/>
                                      </p:to>
                                    </p:set>
                                    <p:animEffect transition="in" filter="fade">
                                      <p:cBhvr>
                                        <p:cTn id="32" dur="500"/>
                                        <p:tgtEl>
                                          <p:spTgt spid="83"/>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92"/>
                                        </p:tgtEl>
                                        <p:attrNameLst>
                                          <p:attrName>style.visibility</p:attrName>
                                        </p:attrNameLst>
                                      </p:cBhvr>
                                      <p:to>
                                        <p:strVal val="visible"/>
                                      </p:to>
                                    </p:set>
                                    <p:animEffect transition="in" filter="fade">
                                      <p:cBhvr>
                                        <p:cTn id="37" dur="500"/>
                                        <p:tgtEl>
                                          <p:spTgt spid="92"/>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88"/>
                                        </p:tgtEl>
                                        <p:attrNameLst>
                                          <p:attrName>style.visibility</p:attrName>
                                        </p:attrNameLst>
                                      </p:cBhvr>
                                      <p:to>
                                        <p:strVal val="visible"/>
                                      </p:to>
                                    </p:set>
                                    <p:animEffect transition="in" filter="fade">
                                      <p:cBhvr>
                                        <p:cTn id="42" dur="500"/>
                                        <p:tgtEl>
                                          <p:spTgt spid="88"/>
                                        </p:tgtEl>
                                      </p:cBhvr>
                                    </p:animEffect>
                                  </p:childTnLst>
                                </p:cTn>
                              </p:par>
                              <p:par>
                                <p:cTn id="43" presetID="10" presetClass="entr" presetSubtype="0" fill="hold" nodeType="withEffect">
                                  <p:stCondLst>
                                    <p:cond delay="0"/>
                                  </p:stCondLst>
                                  <p:childTnLst>
                                    <p:set>
                                      <p:cBhvr>
                                        <p:cTn id="44" dur="1" fill="hold">
                                          <p:stCondLst>
                                            <p:cond delay="0"/>
                                          </p:stCondLst>
                                        </p:cTn>
                                        <p:tgtEl>
                                          <p:spTgt spid="22"/>
                                        </p:tgtEl>
                                        <p:attrNameLst>
                                          <p:attrName>style.visibility</p:attrName>
                                        </p:attrNameLst>
                                      </p:cBhvr>
                                      <p:to>
                                        <p:strVal val="visible"/>
                                      </p:to>
                                    </p:set>
                                    <p:animEffect transition="in" filter="fade">
                                      <p:cBhvr>
                                        <p:cTn id="45" dur="500"/>
                                        <p:tgtEl>
                                          <p:spTgt spid="22"/>
                                        </p:tgtEl>
                                      </p:cBhvr>
                                    </p:animEffect>
                                  </p:childTnLst>
                                </p:cTn>
                              </p:par>
                              <p:par>
                                <p:cTn id="46" presetID="10" presetClass="entr" presetSubtype="0" fill="hold" grpId="0" nodeType="withEffect">
                                  <p:stCondLst>
                                    <p:cond delay="0"/>
                                  </p:stCondLst>
                                  <p:childTnLst>
                                    <p:set>
                                      <p:cBhvr>
                                        <p:cTn id="47" dur="1" fill="hold">
                                          <p:stCondLst>
                                            <p:cond delay="0"/>
                                          </p:stCondLst>
                                        </p:cTn>
                                        <p:tgtEl>
                                          <p:spTgt spid="23"/>
                                        </p:tgtEl>
                                        <p:attrNameLst>
                                          <p:attrName>style.visibility</p:attrName>
                                        </p:attrNameLst>
                                      </p:cBhvr>
                                      <p:to>
                                        <p:strVal val="visible"/>
                                      </p:to>
                                    </p:set>
                                    <p:animEffect transition="in" filter="fade">
                                      <p:cBhvr>
                                        <p:cTn id="48" dur="500"/>
                                        <p:tgtEl>
                                          <p:spTgt spid="23"/>
                                        </p:tgtEl>
                                      </p:cBhvr>
                                    </p:animEffect>
                                  </p:childTnLst>
                                </p:cTn>
                              </p:par>
                              <p:par>
                                <p:cTn id="49" presetID="10" presetClass="entr" presetSubtype="0" fill="hold" grpId="0" nodeType="withEffect">
                                  <p:stCondLst>
                                    <p:cond delay="0"/>
                                  </p:stCondLst>
                                  <p:childTnLst>
                                    <p:set>
                                      <p:cBhvr>
                                        <p:cTn id="50" dur="1" fill="hold">
                                          <p:stCondLst>
                                            <p:cond delay="0"/>
                                          </p:stCondLst>
                                        </p:cTn>
                                        <p:tgtEl>
                                          <p:spTgt spid="81"/>
                                        </p:tgtEl>
                                        <p:attrNameLst>
                                          <p:attrName>style.visibility</p:attrName>
                                        </p:attrNameLst>
                                      </p:cBhvr>
                                      <p:to>
                                        <p:strVal val="visible"/>
                                      </p:to>
                                    </p:set>
                                    <p:animEffect transition="in" filter="fade">
                                      <p:cBhvr>
                                        <p:cTn id="51" dur="500"/>
                                        <p:tgtEl>
                                          <p:spTgt spid="81"/>
                                        </p:tgtEl>
                                      </p:cBhvr>
                                    </p:animEffect>
                                  </p:childTnLst>
                                </p:cTn>
                              </p:par>
                            </p:childTnLst>
                          </p:cTn>
                        </p:par>
                      </p:childTnLst>
                    </p:cTn>
                  </p:par>
                  <p:par>
                    <p:cTn id="52" fill="hold">
                      <p:stCondLst>
                        <p:cond delay="indefinite"/>
                      </p:stCondLst>
                      <p:childTnLst>
                        <p:par>
                          <p:cTn id="53" fill="hold">
                            <p:stCondLst>
                              <p:cond delay="0"/>
                            </p:stCondLst>
                            <p:childTnLst>
                              <p:par>
                                <p:cTn id="54" presetID="10" presetClass="entr" presetSubtype="0" fill="hold" grpId="0" nodeType="clickEffect">
                                  <p:stCondLst>
                                    <p:cond delay="0"/>
                                  </p:stCondLst>
                                  <p:childTnLst>
                                    <p:set>
                                      <p:cBhvr>
                                        <p:cTn id="55" dur="1" fill="hold">
                                          <p:stCondLst>
                                            <p:cond delay="0"/>
                                          </p:stCondLst>
                                        </p:cTn>
                                        <p:tgtEl>
                                          <p:spTgt spid="33"/>
                                        </p:tgtEl>
                                        <p:attrNameLst>
                                          <p:attrName>style.visibility</p:attrName>
                                        </p:attrNameLst>
                                      </p:cBhvr>
                                      <p:to>
                                        <p:strVal val="visible"/>
                                      </p:to>
                                    </p:set>
                                    <p:animEffect transition="in" filter="fade">
                                      <p:cBhvr>
                                        <p:cTn id="56" dur="500"/>
                                        <p:tgtEl>
                                          <p:spTgt spid="3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 grpId="0" animBg="1"/>
      <p:bldP spid="20" grpId="0" animBg="1"/>
      <p:bldP spid="23" grpId="0" animBg="1"/>
      <p:bldP spid="19" grpId="0" animBg="1"/>
      <p:bldP spid="33" grpId="0"/>
      <p:bldP spid="83"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34926" y="248649"/>
            <a:ext cx="11700400" cy="872687"/>
          </a:xfrm>
        </p:spPr>
        <p:txBody>
          <a:bodyPr/>
          <a:lstStyle/>
          <a:p>
            <a:r>
              <a:rPr lang="ja-JP" altLang="en-US" sz="4400" dirty="0"/>
              <a:t>２つの「ねらい」のバランス</a:t>
            </a:r>
            <a:endParaRPr kumimoji="1" lang="ja-JP" altLang="en-US" sz="4400" dirty="0"/>
          </a:p>
        </p:txBody>
      </p:sp>
      <p:grpSp>
        <p:nvGrpSpPr>
          <p:cNvPr id="20" name="グループ化 19">
            <a:extLst>
              <a:ext uri="{FF2B5EF4-FFF2-40B4-BE49-F238E27FC236}">
                <a16:creationId xmlns:a16="http://schemas.microsoft.com/office/drawing/2014/main" id="{1D55812E-5733-F4F8-F4F1-D8C3502CD0B6}"/>
              </a:ext>
            </a:extLst>
          </p:cNvPr>
          <p:cNvGrpSpPr/>
          <p:nvPr/>
        </p:nvGrpSpPr>
        <p:grpSpPr>
          <a:xfrm>
            <a:off x="513442" y="1121336"/>
            <a:ext cx="11088008" cy="1407957"/>
            <a:chOff x="513442" y="1614816"/>
            <a:chExt cx="11088008" cy="1407957"/>
          </a:xfrm>
        </p:grpSpPr>
        <p:sp>
          <p:nvSpPr>
            <p:cNvPr id="4" name="テキスト ボックス 3">
              <a:extLst>
                <a:ext uri="{FF2B5EF4-FFF2-40B4-BE49-F238E27FC236}">
                  <a16:creationId xmlns:a16="http://schemas.microsoft.com/office/drawing/2014/main" id="{104EC250-D78A-0747-7A55-329B32EF1D2A}"/>
                </a:ext>
              </a:extLst>
            </p:cNvPr>
            <p:cNvSpPr txBox="1"/>
            <p:nvPr/>
          </p:nvSpPr>
          <p:spPr>
            <a:xfrm>
              <a:off x="1142093" y="1615621"/>
              <a:ext cx="10459357" cy="1077218"/>
            </a:xfrm>
            <a:prstGeom prst="rect">
              <a:avLst/>
            </a:prstGeom>
            <a:noFill/>
          </p:spPr>
          <p:txBody>
            <a:bodyPr wrap="square" rtlCol="0">
              <a:spAutoFit/>
            </a:bodyPr>
            <a:lstStyle/>
            <a:p>
              <a:r>
                <a:rPr kumimoji="1" lang="ja-JP" altLang="en-US" sz="3200" dirty="0">
                  <a:solidFill>
                    <a:srgbClr val="C00000"/>
                  </a:solidFill>
                  <a:latin typeface="HGｺﾞｼｯｸE" panose="020B0909000000000000" pitchFamily="49" charset="-128"/>
                  <a:ea typeface="HGｺﾞｼｯｸE" panose="020B0909000000000000" pitchFamily="49" charset="-128"/>
                </a:rPr>
                <a:t>教科の目標を達成</a:t>
              </a:r>
              <a:r>
                <a:rPr kumimoji="1" lang="ja-JP" altLang="en-US" sz="3200" dirty="0">
                  <a:latin typeface="HGｺﾞｼｯｸE" panose="020B0909000000000000" pitchFamily="49" charset="-128"/>
                  <a:ea typeface="HGｺﾞｼｯｸE" panose="020B0909000000000000" pitchFamily="49" charset="-128"/>
                </a:rPr>
                <a:t>するために、子どもの情報活用能力を活かした授業実践</a:t>
              </a:r>
            </a:p>
          </p:txBody>
        </p:sp>
        <p:sp>
          <p:nvSpPr>
            <p:cNvPr id="8" name="テキスト ボックス 7">
              <a:extLst>
                <a:ext uri="{FF2B5EF4-FFF2-40B4-BE49-F238E27FC236}">
                  <a16:creationId xmlns:a16="http://schemas.microsoft.com/office/drawing/2014/main" id="{F3F37A4A-5AB3-2337-A19B-0972AD073185}"/>
                </a:ext>
              </a:extLst>
            </p:cNvPr>
            <p:cNvSpPr txBox="1"/>
            <p:nvPr/>
          </p:nvSpPr>
          <p:spPr>
            <a:xfrm>
              <a:off x="513442" y="1614816"/>
              <a:ext cx="628651" cy="646331"/>
            </a:xfrm>
            <a:prstGeom prst="rect">
              <a:avLst/>
            </a:prstGeom>
            <a:noFill/>
          </p:spPr>
          <p:txBody>
            <a:bodyPr wrap="square" rtlCol="0">
              <a:spAutoFit/>
            </a:bodyPr>
            <a:lstStyle/>
            <a:p>
              <a:r>
                <a:rPr kumimoji="1" lang="ja-JP" altLang="en-US" sz="3600" dirty="0">
                  <a:solidFill>
                    <a:schemeClr val="accent1">
                      <a:lumMod val="50000"/>
                    </a:schemeClr>
                  </a:solidFill>
                  <a:latin typeface="HGｺﾞｼｯｸE" panose="020B0909000000000000" pitchFamily="49" charset="-128"/>
                  <a:ea typeface="HGｺﾞｼｯｸE" panose="020B0909000000000000" pitchFamily="49" charset="-128"/>
                </a:rPr>
                <a:t>❶</a:t>
              </a:r>
            </a:p>
          </p:txBody>
        </p:sp>
        <p:sp>
          <p:nvSpPr>
            <p:cNvPr id="10" name="テキスト ボックス 9">
              <a:extLst>
                <a:ext uri="{FF2B5EF4-FFF2-40B4-BE49-F238E27FC236}">
                  <a16:creationId xmlns:a16="http://schemas.microsoft.com/office/drawing/2014/main" id="{3500BBE0-4283-695F-EFC5-C6690677DE21}"/>
                </a:ext>
              </a:extLst>
            </p:cNvPr>
            <p:cNvSpPr txBox="1"/>
            <p:nvPr/>
          </p:nvSpPr>
          <p:spPr>
            <a:xfrm>
              <a:off x="1142094" y="2622663"/>
              <a:ext cx="6100536" cy="400110"/>
            </a:xfrm>
            <a:prstGeom prst="rect">
              <a:avLst/>
            </a:prstGeom>
            <a:noFill/>
          </p:spPr>
          <p:txBody>
            <a:bodyPr wrap="square" rtlCol="0">
              <a:spAutoFit/>
            </a:bodyPr>
            <a:lstStyle/>
            <a:p>
              <a:r>
                <a:rPr kumimoji="1" lang="ja-JP" altLang="en-US" sz="2000" dirty="0">
                  <a:highlight>
                    <a:srgbClr val="FFFF00"/>
                  </a:highlight>
                  <a:latin typeface="HGｺﾞｼｯｸE" panose="020B0909000000000000" pitchFamily="49" charset="-128"/>
                  <a:ea typeface="HGｺﾞｼｯｸE" panose="020B0909000000000000" pitchFamily="49" charset="-128"/>
                </a:rPr>
                <a:t>明確な指示をすることで、円滑に授業が進みやすい</a:t>
              </a:r>
            </a:p>
          </p:txBody>
        </p:sp>
      </p:grpSp>
      <p:grpSp>
        <p:nvGrpSpPr>
          <p:cNvPr id="21" name="グループ化 20">
            <a:extLst>
              <a:ext uri="{FF2B5EF4-FFF2-40B4-BE49-F238E27FC236}">
                <a16:creationId xmlns:a16="http://schemas.microsoft.com/office/drawing/2014/main" id="{71665986-0664-45BB-70CC-4D231C4EF057}"/>
              </a:ext>
            </a:extLst>
          </p:cNvPr>
          <p:cNvGrpSpPr/>
          <p:nvPr/>
        </p:nvGrpSpPr>
        <p:grpSpPr>
          <a:xfrm>
            <a:off x="513442" y="2594061"/>
            <a:ext cx="10889796" cy="1012450"/>
            <a:chOff x="513442" y="3087541"/>
            <a:chExt cx="10889796" cy="1012450"/>
          </a:xfrm>
        </p:grpSpPr>
        <p:sp>
          <p:nvSpPr>
            <p:cNvPr id="6" name="テキスト ボックス 5">
              <a:extLst>
                <a:ext uri="{FF2B5EF4-FFF2-40B4-BE49-F238E27FC236}">
                  <a16:creationId xmlns:a16="http://schemas.microsoft.com/office/drawing/2014/main" id="{EB1ED08F-357E-DC97-13AA-F03A314F3604}"/>
                </a:ext>
              </a:extLst>
            </p:cNvPr>
            <p:cNvSpPr txBox="1"/>
            <p:nvPr/>
          </p:nvSpPr>
          <p:spPr>
            <a:xfrm>
              <a:off x="943881" y="3103550"/>
              <a:ext cx="10459357" cy="584775"/>
            </a:xfrm>
            <a:prstGeom prst="rect">
              <a:avLst/>
            </a:prstGeom>
            <a:noFill/>
          </p:spPr>
          <p:txBody>
            <a:bodyPr wrap="square" rtlCol="0">
              <a:spAutoFit/>
            </a:bodyPr>
            <a:lstStyle/>
            <a:p>
              <a:r>
                <a:rPr kumimoji="1" lang="ja-JP" altLang="en-US" sz="3200" dirty="0">
                  <a:solidFill>
                    <a:srgbClr val="C00000"/>
                  </a:solidFill>
                  <a:latin typeface="HGｺﾞｼｯｸE" panose="020B0909000000000000" pitchFamily="49" charset="-128"/>
                  <a:ea typeface="HGｺﾞｼｯｸE" panose="020B0909000000000000" pitchFamily="49" charset="-128"/>
                </a:rPr>
                <a:t>「子どもの情報活用能力」の成長を期待</a:t>
              </a:r>
              <a:r>
                <a:rPr kumimoji="1" lang="ja-JP" altLang="en-US" sz="3200" dirty="0">
                  <a:latin typeface="HGｺﾞｼｯｸE" panose="020B0909000000000000" pitchFamily="49" charset="-128"/>
                  <a:ea typeface="HGｺﾞｼｯｸE" panose="020B0909000000000000" pitchFamily="49" charset="-128"/>
                </a:rPr>
                <a:t>した学習活動</a:t>
              </a:r>
              <a:endParaRPr kumimoji="1" lang="en-US" altLang="ja-JP" sz="3200" dirty="0">
                <a:latin typeface="HGｺﾞｼｯｸE" panose="020B0909000000000000" pitchFamily="49" charset="-128"/>
                <a:ea typeface="HGｺﾞｼｯｸE" panose="020B0909000000000000" pitchFamily="49" charset="-128"/>
              </a:endParaRPr>
            </a:p>
          </p:txBody>
        </p:sp>
        <p:sp>
          <p:nvSpPr>
            <p:cNvPr id="9" name="テキスト ボックス 8">
              <a:extLst>
                <a:ext uri="{FF2B5EF4-FFF2-40B4-BE49-F238E27FC236}">
                  <a16:creationId xmlns:a16="http://schemas.microsoft.com/office/drawing/2014/main" id="{00EAA975-E9CF-8A30-C311-7D5328BF8DE7}"/>
                </a:ext>
              </a:extLst>
            </p:cNvPr>
            <p:cNvSpPr txBox="1"/>
            <p:nvPr/>
          </p:nvSpPr>
          <p:spPr>
            <a:xfrm>
              <a:off x="513442" y="3087541"/>
              <a:ext cx="628651" cy="646331"/>
            </a:xfrm>
            <a:prstGeom prst="rect">
              <a:avLst/>
            </a:prstGeom>
            <a:noFill/>
          </p:spPr>
          <p:txBody>
            <a:bodyPr wrap="square" rtlCol="0">
              <a:spAutoFit/>
            </a:bodyPr>
            <a:lstStyle/>
            <a:p>
              <a:r>
                <a:rPr kumimoji="1" lang="ja-JP" altLang="en-US" sz="3600" dirty="0">
                  <a:solidFill>
                    <a:schemeClr val="accent1">
                      <a:lumMod val="50000"/>
                    </a:schemeClr>
                  </a:solidFill>
                  <a:latin typeface="HGｺﾞｼｯｸE" panose="020B0909000000000000" pitchFamily="49" charset="-128"/>
                  <a:ea typeface="HGｺﾞｼｯｸE" panose="020B0909000000000000" pitchFamily="49" charset="-128"/>
                </a:rPr>
                <a:t>❷</a:t>
              </a:r>
            </a:p>
          </p:txBody>
        </p:sp>
        <p:sp>
          <p:nvSpPr>
            <p:cNvPr id="12" name="テキスト ボックス 11">
              <a:extLst>
                <a:ext uri="{FF2B5EF4-FFF2-40B4-BE49-F238E27FC236}">
                  <a16:creationId xmlns:a16="http://schemas.microsoft.com/office/drawing/2014/main" id="{FF38D8DF-1FA6-4732-2B93-583028BEC799}"/>
                </a:ext>
              </a:extLst>
            </p:cNvPr>
            <p:cNvSpPr txBox="1"/>
            <p:nvPr/>
          </p:nvSpPr>
          <p:spPr>
            <a:xfrm>
              <a:off x="1142093" y="3699881"/>
              <a:ext cx="6361793" cy="400110"/>
            </a:xfrm>
            <a:prstGeom prst="rect">
              <a:avLst/>
            </a:prstGeom>
            <a:noFill/>
          </p:spPr>
          <p:txBody>
            <a:bodyPr wrap="square" rtlCol="0">
              <a:spAutoFit/>
            </a:bodyPr>
            <a:lstStyle/>
            <a:p>
              <a:r>
                <a:rPr kumimoji="1" lang="ja-JP" altLang="en-US" sz="2000" dirty="0">
                  <a:highlight>
                    <a:srgbClr val="FFFF00"/>
                  </a:highlight>
                  <a:latin typeface="HGｺﾞｼｯｸE" panose="020B0909000000000000" pitchFamily="49" charset="-128"/>
                  <a:ea typeface="HGｺﾞｼｯｸE" panose="020B0909000000000000" pitchFamily="49" charset="-128"/>
                </a:rPr>
                <a:t>学習の基盤となる資質・能力の向上</a:t>
              </a:r>
            </a:p>
          </p:txBody>
        </p:sp>
      </p:grpSp>
      <p:grpSp>
        <p:nvGrpSpPr>
          <p:cNvPr id="27" name="グループ化 26">
            <a:extLst>
              <a:ext uri="{FF2B5EF4-FFF2-40B4-BE49-F238E27FC236}">
                <a16:creationId xmlns:a16="http://schemas.microsoft.com/office/drawing/2014/main" id="{9812230C-BD99-54CA-85F0-2F6307EF4FFD}"/>
              </a:ext>
            </a:extLst>
          </p:cNvPr>
          <p:cNvGrpSpPr/>
          <p:nvPr/>
        </p:nvGrpSpPr>
        <p:grpSpPr>
          <a:xfrm>
            <a:off x="1142093" y="3745593"/>
            <a:ext cx="9886066" cy="2235943"/>
            <a:chOff x="1142093" y="3746499"/>
            <a:chExt cx="9886066" cy="2235943"/>
          </a:xfrm>
        </p:grpSpPr>
        <p:sp>
          <p:nvSpPr>
            <p:cNvPr id="19" name="正方形/長方形 18">
              <a:extLst>
                <a:ext uri="{FF2B5EF4-FFF2-40B4-BE49-F238E27FC236}">
                  <a16:creationId xmlns:a16="http://schemas.microsoft.com/office/drawing/2014/main" id="{90BA3520-0B94-6159-1598-75CD365AA93B}"/>
                </a:ext>
              </a:extLst>
            </p:cNvPr>
            <p:cNvSpPr/>
            <p:nvPr/>
          </p:nvSpPr>
          <p:spPr>
            <a:xfrm>
              <a:off x="1142093" y="3746499"/>
              <a:ext cx="9886066" cy="2235943"/>
            </a:xfrm>
            <a:prstGeom prst="rect">
              <a:avLst/>
            </a:prstGeom>
            <a:solidFill>
              <a:schemeClr val="tx2">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23" name="グループ化 22">
              <a:extLst>
                <a:ext uri="{FF2B5EF4-FFF2-40B4-BE49-F238E27FC236}">
                  <a16:creationId xmlns:a16="http://schemas.microsoft.com/office/drawing/2014/main" id="{292CCD75-6C4E-8B77-969C-70BE41706E03}"/>
                </a:ext>
              </a:extLst>
            </p:cNvPr>
            <p:cNvGrpSpPr/>
            <p:nvPr/>
          </p:nvGrpSpPr>
          <p:grpSpPr>
            <a:xfrm>
              <a:off x="1851919" y="3833330"/>
              <a:ext cx="9176239" cy="1877437"/>
              <a:chOff x="1851919" y="3833330"/>
              <a:chExt cx="9176239" cy="1877437"/>
            </a:xfrm>
          </p:grpSpPr>
          <p:cxnSp>
            <p:nvCxnSpPr>
              <p:cNvPr id="18" name="直線コネクタ 17">
                <a:extLst>
                  <a:ext uri="{FF2B5EF4-FFF2-40B4-BE49-F238E27FC236}">
                    <a16:creationId xmlns:a16="http://schemas.microsoft.com/office/drawing/2014/main" id="{FA754ACE-8ABE-0C8E-95BF-E90B9073B05A}"/>
                  </a:ext>
                </a:extLst>
              </p:cNvPr>
              <p:cNvCxnSpPr>
                <a:cxnSpLocks/>
              </p:cNvCxnSpPr>
              <p:nvPr/>
            </p:nvCxnSpPr>
            <p:spPr>
              <a:xfrm>
                <a:off x="1860522" y="5580746"/>
                <a:ext cx="4416926" cy="0"/>
              </a:xfrm>
              <a:prstGeom prst="line">
                <a:avLst/>
              </a:prstGeom>
              <a:ln w="127000">
                <a:solidFill>
                  <a:srgbClr val="FFFF00"/>
                </a:solidFill>
              </a:ln>
            </p:spPr>
            <p:style>
              <a:lnRef idx="1">
                <a:schemeClr val="accent1"/>
              </a:lnRef>
              <a:fillRef idx="0">
                <a:schemeClr val="accent1"/>
              </a:fillRef>
              <a:effectRef idx="0">
                <a:schemeClr val="accent1"/>
              </a:effectRef>
              <a:fontRef idx="minor">
                <a:schemeClr val="tx1"/>
              </a:fontRef>
            </p:style>
          </p:cxnSp>
          <p:sp>
            <p:nvSpPr>
              <p:cNvPr id="7" name="テキスト ボックス 6">
                <a:extLst>
                  <a:ext uri="{FF2B5EF4-FFF2-40B4-BE49-F238E27FC236}">
                    <a16:creationId xmlns:a16="http://schemas.microsoft.com/office/drawing/2014/main" id="{D31EAE73-C3EC-0319-D06A-581F603D89A6}"/>
                  </a:ext>
                </a:extLst>
              </p:cNvPr>
              <p:cNvSpPr txBox="1"/>
              <p:nvPr/>
            </p:nvSpPr>
            <p:spPr>
              <a:xfrm>
                <a:off x="1851919" y="3833330"/>
                <a:ext cx="9176239" cy="1877437"/>
              </a:xfrm>
              <a:prstGeom prst="rect">
                <a:avLst/>
              </a:prstGeom>
              <a:noFill/>
            </p:spPr>
            <p:txBody>
              <a:bodyPr wrap="square" rtlCol="0">
                <a:spAutoFit/>
              </a:bodyPr>
              <a:lstStyle/>
              <a:p>
                <a:r>
                  <a:rPr kumimoji="1" lang="ja-JP" altLang="en-US" sz="2400" dirty="0">
                    <a:latin typeface="HGｺﾞｼｯｸE" panose="020B0909000000000000" pitchFamily="49" charset="-128"/>
                    <a:ea typeface="HGｺﾞｼｯｸE" panose="020B0909000000000000" pitchFamily="49" charset="-128"/>
                  </a:rPr>
                  <a:t>児童生徒にとって</a:t>
                </a:r>
                <a:endParaRPr kumimoji="1" lang="en-US" altLang="ja-JP" sz="2400" dirty="0">
                  <a:latin typeface="HGｺﾞｼｯｸE" panose="020B0909000000000000" pitchFamily="49" charset="-128"/>
                  <a:ea typeface="HGｺﾞｼｯｸE" panose="020B0909000000000000" pitchFamily="49" charset="-128"/>
                </a:endParaRPr>
              </a:p>
              <a:p>
                <a:r>
                  <a:rPr kumimoji="1" lang="ja-JP" altLang="en-US" sz="3200" dirty="0">
                    <a:solidFill>
                      <a:srgbClr val="C00000"/>
                    </a:solidFill>
                    <a:latin typeface="HGｺﾞｼｯｸE" panose="020B0909000000000000" pitchFamily="49" charset="-128"/>
                    <a:ea typeface="HGｺﾞｼｯｸE" panose="020B0909000000000000" pitchFamily="49" charset="-128"/>
                  </a:rPr>
                  <a:t>「スキルの獲得</a:t>
                </a:r>
                <a:r>
                  <a:rPr kumimoji="1" lang="en-US" altLang="ja-JP" sz="2000" dirty="0">
                    <a:latin typeface="HGｺﾞｼｯｸE" panose="020B0909000000000000" pitchFamily="49" charset="-128"/>
                    <a:ea typeface="HGｺﾞｼｯｸE" panose="020B0909000000000000" pitchFamily="49" charset="-128"/>
                  </a:rPr>
                  <a:t>(</a:t>
                </a:r>
                <a:r>
                  <a:rPr kumimoji="1" lang="ja-JP" altLang="en-US" sz="2000" dirty="0">
                    <a:latin typeface="HGｺﾞｼｯｸE" panose="020B0909000000000000" pitchFamily="49" charset="-128"/>
                    <a:ea typeface="HGｺﾞｼｯｸE" panose="020B0909000000000000" pitchFamily="49" charset="-128"/>
                  </a:rPr>
                  <a:t>新しいやり方を知る</a:t>
                </a:r>
                <a:r>
                  <a:rPr kumimoji="1" lang="en-US" altLang="ja-JP" sz="2000" dirty="0">
                    <a:latin typeface="HGｺﾞｼｯｸE" panose="020B0909000000000000" pitchFamily="49" charset="-128"/>
                    <a:ea typeface="HGｺﾞｼｯｸE" panose="020B0909000000000000" pitchFamily="49" charset="-128"/>
                  </a:rPr>
                  <a:t>)</a:t>
                </a:r>
                <a:r>
                  <a:rPr kumimoji="1" lang="ja-JP" altLang="en-US" sz="3200" dirty="0">
                    <a:solidFill>
                      <a:srgbClr val="C00000"/>
                    </a:solidFill>
                    <a:latin typeface="HGｺﾞｼｯｸE" panose="020B0909000000000000" pitchFamily="49" charset="-128"/>
                    <a:ea typeface="HGｺﾞｼｯｸE" panose="020B0909000000000000" pitchFamily="49" charset="-128"/>
                  </a:rPr>
                  <a:t>」</a:t>
                </a:r>
                <a:r>
                  <a:rPr kumimoji="1" lang="ja-JP" altLang="en-US" sz="2800" dirty="0">
                    <a:latin typeface="HGｺﾞｼｯｸE" panose="020B0909000000000000" pitchFamily="49" charset="-128"/>
                    <a:ea typeface="HGｺﾞｼｯｸE" panose="020B0909000000000000" pitchFamily="49" charset="-128"/>
                  </a:rPr>
                  <a:t>と</a:t>
                </a:r>
                <a:endParaRPr kumimoji="1" lang="en-US" altLang="ja-JP" sz="2800" dirty="0">
                  <a:latin typeface="HGｺﾞｼｯｸE" panose="020B0909000000000000" pitchFamily="49" charset="-128"/>
                  <a:ea typeface="HGｺﾞｼｯｸE" panose="020B0909000000000000" pitchFamily="49" charset="-128"/>
                </a:endParaRPr>
              </a:p>
              <a:p>
                <a:r>
                  <a:rPr kumimoji="1" lang="ja-JP" altLang="en-US" sz="3200" dirty="0">
                    <a:solidFill>
                      <a:srgbClr val="C00000"/>
                    </a:solidFill>
                    <a:latin typeface="HGｺﾞｼｯｸE" panose="020B0909000000000000" pitchFamily="49" charset="-128"/>
                    <a:ea typeface="HGｺﾞｼｯｸE" panose="020B0909000000000000" pitchFamily="49" charset="-128"/>
                  </a:rPr>
                  <a:t>「スキルの習熟</a:t>
                </a:r>
                <a:r>
                  <a:rPr kumimoji="1" lang="en-US" altLang="ja-JP" sz="2000" dirty="0">
                    <a:latin typeface="HGｺﾞｼｯｸE" panose="020B0909000000000000" pitchFamily="49" charset="-128"/>
                    <a:ea typeface="HGｺﾞｼｯｸE" panose="020B0909000000000000" pitchFamily="49" charset="-128"/>
                  </a:rPr>
                  <a:t>(</a:t>
                </a:r>
                <a:r>
                  <a:rPr kumimoji="1" lang="ja-JP" altLang="en-US" sz="2000" dirty="0">
                    <a:latin typeface="HGｺﾞｼｯｸE" panose="020B0909000000000000" pitchFamily="49" charset="-128"/>
                    <a:ea typeface="HGｺﾞｼｯｸE" panose="020B0909000000000000" pitchFamily="49" charset="-128"/>
                  </a:rPr>
                  <a:t>獲得したことを新しいことに適用してみる</a:t>
                </a:r>
                <a:r>
                  <a:rPr kumimoji="1" lang="en-US" altLang="ja-JP" sz="2000" dirty="0">
                    <a:latin typeface="HGｺﾞｼｯｸE" panose="020B0909000000000000" pitchFamily="49" charset="-128"/>
                    <a:ea typeface="HGｺﾞｼｯｸE" panose="020B0909000000000000" pitchFamily="49" charset="-128"/>
                  </a:rPr>
                  <a:t>)</a:t>
                </a:r>
                <a:r>
                  <a:rPr kumimoji="1" lang="ja-JP" altLang="en-US" sz="3200" dirty="0">
                    <a:solidFill>
                      <a:srgbClr val="C00000"/>
                    </a:solidFill>
                    <a:latin typeface="HGｺﾞｼｯｸE" panose="020B0909000000000000" pitchFamily="49" charset="-128"/>
                    <a:ea typeface="HGｺﾞｼｯｸE" panose="020B0909000000000000" pitchFamily="49" charset="-128"/>
                  </a:rPr>
                  <a:t>」</a:t>
                </a:r>
                <a:r>
                  <a:rPr kumimoji="1" lang="ja-JP" altLang="en-US" sz="2800" dirty="0">
                    <a:latin typeface="HGｺﾞｼｯｸE" panose="020B0909000000000000" pitchFamily="49" charset="-128"/>
                    <a:ea typeface="HGｺﾞｼｯｸE" panose="020B0909000000000000" pitchFamily="49" charset="-128"/>
                  </a:rPr>
                  <a:t>の</a:t>
                </a:r>
                <a:endParaRPr kumimoji="1" lang="en-US" altLang="ja-JP" sz="2800" dirty="0">
                  <a:latin typeface="HGｺﾞｼｯｸE" panose="020B0909000000000000" pitchFamily="49" charset="-128"/>
                  <a:ea typeface="HGｺﾞｼｯｸE" panose="020B0909000000000000" pitchFamily="49" charset="-128"/>
                </a:endParaRPr>
              </a:p>
              <a:p>
                <a:r>
                  <a:rPr kumimoji="1" lang="ja-JP" altLang="en-US" sz="2800" dirty="0">
                    <a:latin typeface="HGｺﾞｼｯｸE" panose="020B0909000000000000" pitchFamily="49" charset="-128"/>
                    <a:ea typeface="HGｺﾞｼｯｸE" panose="020B0909000000000000" pitchFamily="49" charset="-128"/>
                  </a:rPr>
                  <a:t>差異は意識されにくいことに留意</a:t>
                </a:r>
              </a:p>
            </p:txBody>
          </p:sp>
        </p:grpSp>
      </p:grpSp>
      <p:grpSp>
        <p:nvGrpSpPr>
          <p:cNvPr id="28" name="グループ化 27">
            <a:extLst>
              <a:ext uri="{FF2B5EF4-FFF2-40B4-BE49-F238E27FC236}">
                <a16:creationId xmlns:a16="http://schemas.microsoft.com/office/drawing/2014/main" id="{7B79D111-69D0-D0F6-A010-00D89CD8385E}"/>
              </a:ext>
            </a:extLst>
          </p:cNvPr>
          <p:cNvGrpSpPr/>
          <p:nvPr/>
        </p:nvGrpSpPr>
        <p:grpSpPr>
          <a:xfrm>
            <a:off x="1142093" y="5935990"/>
            <a:ext cx="9886066" cy="511079"/>
            <a:chOff x="1142093" y="5936896"/>
            <a:chExt cx="9886066" cy="511079"/>
          </a:xfrm>
        </p:grpSpPr>
        <p:sp>
          <p:nvSpPr>
            <p:cNvPr id="24" name="正方形/長方形 23">
              <a:extLst>
                <a:ext uri="{FF2B5EF4-FFF2-40B4-BE49-F238E27FC236}">
                  <a16:creationId xmlns:a16="http://schemas.microsoft.com/office/drawing/2014/main" id="{19E0284A-537D-8BF4-15D9-D24EA07720CA}"/>
                </a:ext>
              </a:extLst>
            </p:cNvPr>
            <p:cNvSpPr/>
            <p:nvPr/>
          </p:nvSpPr>
          <p:spPr>
            <a:xfrm>
              <a:off x="1142093" y="5936896"/>
              <a:ext cx="9886066" cy="511079"/>
            </a:xfrm>
            <a:prstGeom prst="rect">
              <a:avLst/>
            </a:prstGeom>
            <a:solidFill>
              <a:schemeClr val="accent1">
                <a:lumMod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5" name="テキスト ボックス 24">
              <a:extLst>
                <a:ext uri="{FF2B5EF4-FFF2-40B4-BE49-F238E27FC236}">
                  <a16:creationId xmlns:a16="http://schemas.microsoft.com/office/drawing/2014/main" id="{57681F52-BBF1-6382-8B9E-F8499C897797}"/>
                </a:ext>
              </a:extLst>
            </p:cNvPr>
            <p:cNvSpPr txBox="1"/>
            <p:nvPr/>
          </p:nvSpPr>
          <p:spPr>
            <a:xfrm>
              <a:off x="1737179" y="5946074"/>
              <a:ext cx="8756650" cy="461665"/>
            </a:xfrm>
            <a:prstGeom prst="rect">
              <a:avLst/>
            </a:prstGeom>
            <a:noFill/>
          </p:spPr>
          <p:txBody>
            <a:bodyPr wrap="square" rtlCol="0">
              <a:spAutoFit/>
            </a:bodyPr>
            <a:lstStyle/>
            <a:p>
              <a:pPr algn="ctr"/>
              <a:r>
                <a:rPr kumimoji="1" lang="ja-JP" altLang="en-US" sz="2400" dirty="0">
                  <a:solidFill>
                    <a:schemeClr val="bg1"/>
                  </a:solidFill>
                  <a:latin typeface="HGｺﾞｼｯｸE" panose="020B0909000000000000" pitchFamily="49" charset="-128"/>
                  <a:ea typeface="HGｺﾞｼｯｸE" panose="020B0909000000000000" pitchFamily="49" charset="-128"/>
                </a:rPr>
                <a:t>適切なタイミングでの先生の声がけや、振り返りの発問が重要</a:t>
              </a:r>
            </a:p>
          </p:txBody>
        </p:sp>
      </p:grpSp>
    </p:spTree>
    <p:extLst>
      <p:ext uri="{BB962C8B-B14F-4D97-AF65-F5344CB8AC3E}">
        <p14:creationId xmlns:p14="http://schemas.microsoft.com/office/powerpoint/2010/main" val="29506085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0"/>
                                        </p:tgtEl>
                                        <p:attrNameLst>
                                          <p:attrName>style.visibility</p:attrName>
                                        </p:attrNameLst>
                                      </p:cBhvr>
                                      <p:to>
                                        <p:strVal val="visible"/>
                                      </p:to>
                                    </p:set>
                                    <p:animEffect transition="in" filter="fade">
                                      <p:cBhvr>
                                        <p:cTn id="7" dur="500"/>
                                        <p:tgtEl>
                                          <p:spTgt spid="20"/>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21"/>
                                        </p:tgtEl>
                                        <p:attrNameLst>
                                          <p:attrName>style.visibility</p:attrName>
                                        </p:attrNameLst>
                                      </p:cBhvr>
                                      <p:to>
                                        <p:strVal val="visible"/>
                                      </p:to>
                                    </p:set>
                                    <p:animEffect transition="in" filter="fade">
                                      <p:cBhvr>
                                        <p:cTn id="12" dur="500"/>
                                        <p:tgtEl>
                                          <p:spTgt spid="21"/>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27"/>
                                        </p:tgtEl>
                                        <p:attrNameLst>
                                          <p:attrName>style.visibility</p:attrName>
                                        </p:attrNameLst>
                                      </p:cBhvr>
                                      <p:to>
                                        <p:strVal val="visible"/>
                                      </p:to>
                                    </p:set>
                                    <p:animEffect transition="in" filter="fade">
                                      <p:cBhvr>
                                        <p:cTn id="17" dur="500"/>
                                        <p:tgtEl>
                                          <p:spTgt spid="27"/>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28"/>
                                        </p:tgtEl>
                                        <p:attrNameLst>
                                          <p:attrName>style.visibility</p:attrName>
                                        </p:attrNameLst>
                                      </p:cBhvr>
                                      <p:to>
                                        <p:strVal val="visible"/>
                                      </p:to>
                                    </p:set>
                                    <p:animEffect transition="in" filter="fade">
                                      <p:cBhvr>
                                        <p:cTn id="22" dur="500"/>
                                        <p:tgtEl>
                                          <p:spTgt spid="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授業設計の意義</a:t>
            </a:r>
          </a:p>
        </p:txBody>
      </p:sp>
      <p:sp>
        <p:nvSpPr>
          <p:cNvPr id="4" name="角丸四角形 3"/>
          <p:cNvSpPr/>
          <p:nvPr/>
        </p:nvSpPr>
        <p:spPr>
          <a:xfrm>
            <a:off x="6465194" y="2000808"/>
            <a:ext cx="4043966" cy="865154"/>
          </a:xfrm>
          <a:prstGeom prst="roundRect">
            <a:avLst/>
          </a:prstGeom>
          <a:ln>
            <a:noFill/>
          </a:ln>
        </p:spPr>
        <p:style>
          <a:lnRef idx="1">
            <a:schemeClr val="accent2"/>
          </a:lnRef>
          <a:fillRef idx="2">
            <a:schemeClr val="accent2"/>
          </a:fillRef>
          <a:effectRef idx="1">
            <a:schemeClr val="accent2"/>
          </a:effectRef>
          <a:fontRef idx="minor">
            <a:schemeClr val="dk1"/>
          </a:fontRef>
        </p:style>
        <p:txBody>
          <a:bodyPr rtlCol="0" anchor="ctr"/>
          <a:lstStyle/>
          <a:p>
            <a:pPr algn="ctr"/>
            <a:r>
              <a:rPr kumimoji="1" lang="ja-JP" altLang="en-US" sz="4000" dirty="0">
                <a:latin typeface="HGｺﾞｼｯｸE" panose="020B0909000000000000" pitchFamily="49" charset="-128"/>
                <a:ea typeface="HGｺﾞｼｯｸE" panose="020B0909000000000000" pitchFamily="49" charset="-128"/>
              </a:rPr>
              <a:t>指導計画の作成</a:t>
            </a:r>
          </a:p>
        </p:txBody>
      </p:sp>
      <p:sp>
        <p:nvSpPr>
          <p:cNvPr id="8" name="角丸四角形 7"/>
          <p:cNvSpPr/>
          <p:nvPr/>
        </p:nvSpPr>
        <p:spPr>
          <a:xfrm>
            <a:off x="3472757" y="3500783"/>
            <a:ext cx="4043966" cy="865154"/>
          </a:xfrm>
          <a:prstGeom prst="roundRect">
            <a:avLst/>
          </a:prstGeom>
          <a:ln>
            <a:noFill/>
          </a:ln>
        </p:spPr>
        <p:style>
          <a:lnRef idx="1">
            <a:schemeClr val="accent2"/>
          </a:lnRef>
          <a:fillRef idx="2">
            <a:schemeClr val="accent2"/>
          </a:fillRef>
          <a:effectRef idx="1">
            <a:schemeClr val="accent2"/>
          </a:effectRef>
          <a:fontRef idx="minor">
            <a:schemeClr val="dk1"/>
          </a:fontRef>
        </p:style>
        <p:txBody>
          <a:bodyPr rtlCol="0" anchor="ctr"/>
          <a:lstStyle/>
          <a:p>
            <a:pPr algn="ctr"/>
            <a:r>
              <a:rPr kumimoji="1" lang="ja-JP" altLang="en-US" sz="4000" dirty="0">
                <a:latin typeface="HGｺﾞｼｯｸE" panose="020B0909000000000000" pitchFamily="49" charset="-128"/>
                <a:ea typeface="HGｺﾞｼｯｸE" panose="020B0909000000000000" pitchFamily="49" charset="-128"/>
              </a:rPr>
              <a:t>授業</a:t>
            </a:r>
          </a:p>
        </p:txBody>
      </p:sp>
      <p:sp>
        <p:nvSpPr>
          <p:cNvPr id="9" name="角丸四角形 8"/>
          <p:cNvSpPr/>
          <p:nvPr/>
        </p:nvSpPr>
        <p:spPr>
          <a:xfrm>
            <a:off x="1319420" y="2000808"/>
            <a:ext cx="4958084" cy="865154"/>
          </a:xfrm>
          <a:prstGeom prst="roundRect">
            <a:avLst/>
          </a:prstGeom>
          <a:ln>
            <a:noFill/>
          </a:ln>
        </p:spPr>
        <p:style>
          <a:lnRef idx="1">
            <a:schemeClr val="accent2"/>
          </a:lnRef>
          <a:fillRef idx="2">
            <a:schemeClr val="accent2"/>
          </a:fillRef>
          <a:effectRef idx="1">
            <a:schemeClr val="accent2"/>
          </a:effectRef>
          <a:fontRef idx="minor">
            <a:schemeClr val="dk1"/>
          </a:fontRef>
        </p:style>
        <p:txBody>
          <a:bodyPr rtlCol="0" anchor="ctr"/>
          <a:lstStyle/>
          <a:p>
            <a:pPr algn="ctr"/>
            <a:r>
              <a:rPr kumimoji="1" lang="ja-JP" altLang="en-US" sz="4000" dirty="0">
                <a:latin typeface="HGｺﾞｼｯｸE" panose="020B0909000000000000" pitchFamily="49" charset="-128"/>
                <a:ea typeface="HGｺﾞｼｯｸE" panose="020B0909000000000000" pitchFamily="49" charset="-128"/>
              </a:rPr>
              <a:t>教材研究・授業研究</a:t>
            </a:r>
          </a:p>
        </p:txBody>
      </p:sp>
      <p:sp>
        <p:nvSpPr>
          <p:cNvPr id="10" name="角丸四角形 9"/>
          <p:cNvSpPr/>
          <p:nvPr/>
        </p:nvSpPr>
        <p:spPr>
          <a:xfrm>
            <a:off x="3472757" y="5000758"/>
            <a:ext cx="4043966" cy="865154"/>
          </a:xfrm>
          <a:prstGeom prst="roundRect">
            <a:avLst/>
          </a:prstGeom>
          <a:ln>
            <a:noFill/>
          </a:ln>
        </p:spPr>
        <p:style>
          <a:lnRef idx="1">
            <a:schemeClr val="accent2"/>
          </a:lnRef>
          <a:fillRef idx="2">
            <a:schemeClr val="accent2"/>
          </a:fillRef>
          <a:effectRef idx="1">
            <a:schemeClr val="accent2"/>
          </a:effectRef>
          <a:fontRef idx="minor">
            <a:schemeClr val="dk1"/>
          </a:fontRef>
        </p:style>
        <p:txBody>
          <a:bodyPr rtlCol="0" anchor="ctr"/>
          <a:lstStyle/>
          <a:p>
            <a:pPr algn="ctr"/>
            <a:r>
              <a:rPr kumimoji="1" lang="ja-JP" altLang="en-US" sz="4000" dirty="0">
                <a:latin typeface="HGｺﾞｼｯｸE" panose="020B0909000000000000" pitchFamily="49" charset="-128"/>
                <a:ea typeface="HGｺﾞｼｯｸE" panose="020B0909000000000000" pitchFamily="49" charset="-128"/>
              </a:rPr>
              <a:t>学習評価</a:t>
            </a:r>
          </a:p>
        </p:txBody>
      </p:sp>
      <p:sp>
        <p:nvSpPr>
          <p:cNvPr id="12" name="下矢印 11"/>
          <p:cNvSpPr/>
          <p:nvPr/>
        </p:nvSpPr>
        <p:spPr>
          <a:xfrm>
            <a:off x="5172768" y="2929221"/>
            <a:ext cx="643944" cy="508303"/>
          </a:xfrm>
          <a:prstGeom prst="down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下矢印 12"/>
          <p:cNvSpPr/>
          <p:nvPr/>
        </p:nvSpPr>
        <p:spPr>
          <a:xfrm>
            <a:off x="5172768" y="4443230"/>
            <a:ext cx="643944" cy="508303"/>
          </a:xfrm>
          <a:prstGeom prst="down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曲折矢印 14"/>
          <p:cNvSpPr/>
          <p:nvPr/>
        </p:nvSpPr>
        <p:spPr>
          <a:xfrm rot="5400000" flipH="1">
            <a:off x="7539896" y="3389205"/>
            <a:ext cx="2458549" cy="2046882"/>
          </a:xfrm>
          <a:custGeom>
            <a:avLst/>
            <a:gdLst>
              <a:gd name="connsiteX0" fmla="*/ 0 w 2445849"/>
              <a:gd name="connsiteY0" fmla="*/ 1538882 h 1538882"/>
              <a:gd name="connsiteX1" fmla="*/ 0 w 2445849"/>
              <a:gd name="connsiteY1" fmla="*/ 845246 h 1538882"/>
              <a:gd name="connsiteX2" fmla="*/ 663704 w 2445849"/>
              <a:gd name="connsiteY2" fmla="*/ 181542 h 1538882"/>
              <a:gd name="connsiteX3" fmla="*/ 2061129 w 2445849"/>
              <a:gd name="connsiteY3" fmla="*/ 181542 h 1538882"/>
              <a:gd name="connsiteX4" fmla="*/ 2061129 w 2445849"/>
              <a:gd name="connsiteY4" fmla="*/ 0 h 1538882"/>
              <a:gd name="connsiteX5" fmla="*/ 2445849 w 2445849"/>
              <a:gd name="connsiteY5" fmla="*/ 334214 h 1538882"/>
              <a:gd name="connsiteX6" fmla="*/ 2061129 w 2445849"/>
              <a:gd name="connsiteY6" fmla="*/ 668429 h 1538882"/>
              <a:gd name="connsiteX7" fmla="*/ 2061129 w 2445849"/>
              <a:gd name="connsiteY7" fmla="*/ 486887 h 1538882"/>
              <a:gd name="connsiteX8" fmla="*/ 663704 w 2445849"/>
              <a:gd name="connsiteY8" fmla="*/ 486887 h 1538882"/>
              <a:gd name="connsiteX9" fmla="*/ 305345 w 2445849"/>
              <a:gd name="connsiteY9" fmla="*/ 845246 h 1538882"/>
              <a:gd name="connsiteX10" fmla="*/ 305345 w 2445849"/>
              <a:gd name="connsiteY10" fmla="*/ 1538882 h 1538882"/>
              <a:gd name="connsiteX11" fmla="*/ 0 w 2445849"/>
              <a:gd name="connsiteY11" fmla="*/ 1538882 h 1538882"/>
              <a:gd name="connsiteX0" fmla="*/ 0 w 2445849"/>
              <a:gd name="connsiteY0" fmla="*/ 1538882 h 2046882"/>
              <a:gd name="connsiteX1" fmla="*/ 0 w 2445849"/>
              <a:gd name="connsiteY1" fmla="*/ 845246 h 2046882"/>
              <a:gd name="connsiteX2" fmla="*/ 663704 w 2445849"/>
              <a:gd name="connsiteY2" fmla="*/ 181542 h 2046882"/>
              <a:gd name="connsiteX3" fmla="*/ 2061129 w 2445849"/>
              <a:gd name="connsiteY3" fmla="*/ 181542 h 2046882"/>
              <a:gd name="connsiteX4" fmla="*/ 2061129 w 2445849"/>
              <a:gd name="connsiteY4" fmla="*/ 0 h 2046882"/>
              <a:gd name="connsiteX5" fmla="*/ 2445849 w 2445849"/>
              <a:gd name="connsiteY5" fmla="*/ 334214 h 2046882"/>
              <a:gd name="connsiteX6" fmla="*/ 2061129 w 2445849"/>
              <a:gd name="connsiteY6" fmla="*/ 668429 h 2046882"/>
              <a:gd name="connsiteX7" fmla="*/ 2061129 w 2445849"/>
              <a:gd name="connsiteY7" fmla="*/ 486887 h 2046882"/>
              <a:gd name="connsiteX8" fmla="*/ 663704 w 2445849"/>
              <a:gd name="connsiteY8" fmla="*/ 486887 h 2046882"/>
              <a:gd name="connsiteX9" fmla="*/ 305345 w 2445849"/>
              <a:gd name="connsiteY9" fmla="*/ 845246 h 2046882"/>
              <a:gd name="connsiteX10" fmla="*/ 298995 w 2445849"/>
              <a:gd name="connsiteY10" fmla="*/ 2046882 h 2046882"/>
              <a:gd name="connsiteX11" fmla="*/ 0 w 2445849"/>
              <a:gd name="connsiteY11" fmla="*/ 1538882 h 2046882"/>
              <a:gd name="connsiteX0" fmla="*/ 0 w 2458549"/>
              <a:gd name="connsiteY0" fmla="*/ 2046882 h 2046882"/>
              <a:gd name="connsiteX1" fmla="*/ 12700 w 2458549"/>
              <a:gd name="connsiteY1" fmla="*/ 845246 h 2046882"/>
              <a:gd name="connsiteX2" fmla="*/ 676404 w 2458549"/>
              <a:gd name="connsiteY2" fmla="*/ 181542 h 2046882"/>
              <a:gd name="connsiteX3" fmla="*/ 2073829 w 2458549"/>
              <a:gd name="connsiteY3" fmla="*/ 181542 h 2046882"/>
              <a:gd name="connsiteX4" fmla="*/ 2073829 w 2458549"/>
              <a:gd name="connsiteY4" fmla="*/ 0 h 2046882"/>
              <a:gd name="connsiteX5" fmla="*/ 2458549 w 2458549"/>
              <a:gd name="connsiteY5" fmla="*/ 334214 h 2046882"/>
              <a:gd name="connsiteX6" fmla="*/ 2073829 w 2458549"/>
              <a:gd name="connsiteY6" fmla="*/ 668429 h 2046882"/>
              <a:gd name="connsiteX7" fmla="*/ 2073829 w 2458549"/>
              <a:gd name="connsiteY7" fmla="*/ 486887 h 2046882"/>
              <a:gd name="connsiteX8" fmla="*/ 676404 w 2458549"/>
              <a:gd name="connsiteY8" fmla="*/ 486887 h 2046882"/>
              <a:gd name="connsiteX9" fmla="*/ 318045 w 2458549"/>
              <a:gd name="connsiteY9" fmla="*/ 845246 h 2046882"/>
              <a:gd name="connsiteX10" fmla="*/ 311695 w 2458549"/>
              <a:gd name="connsiteY10" fmla="*/ 2046882 h 2046882"/>
              <a:gd name="connsiteX11" fmla="*/ 0 w 2458549"/>
              <a:gd name="connsiteY11" fmla="*/ 2046882 h 20468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458549" h="2046882">
                <a:moveTo>
                  <a:pt x="0" y="2046882"/>
                </a:moveTo>
                <a:lnTo>
                  <a:pt x="12700" y="845246"/>
                </a:lnTo>
                <a:cubicBezTo>
                  <a:pt x="12700" y="478692"/>
                  <a:pt x="309850" y="181542"/>
                  <a:pt x="676404" y="181542"/>
                </a:cubicBezTo>
                <a:lnTo>
                  <a:pt x="2073829" y="181542"/>
                </a:lnTo>
                <a:lnTo>
                  <a:pt x="2073829" y="0"/>
                </a:lnTo>
                <a:lnTo>
                  <a:pt x="2458549" y="334214"/>
                </a:lnTo>
                <a:lnTo>
                  <a:pt x="2073829" y="668429"/>
                </a:lnTo>
                <a:lnTo>
                  <a:pt x="2073829" y="486887"/>
                </a:lnTo>
                <a:lnTo>
                  <a:pt x="676404" y="486887"/>
                </a:lnTo>
                <a:cubicBezTo>
                  <a:pt x="478488" y="486887"/>
                  <a:pt x="318045" y="647330"/>
                  <a:pt x="318045" y="845246"/>
                </a:cubicBezTo>
                <a:cubicBezTo>
                  <a:pt x="315928" y="1245791"/>
                  <a:pt x="313812" y="1646337"/>
                  <a:pt x="311695" y="2046882"/>
                </a:cubicBezTo>
                <a:lnTo>
                  <a:pt x="0" y="2046882"/>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Tree>
    <p:extLst>
      <p:ext uri="{BB962C8B-B14F-4D97-AF65-F5344CB8AC3E}">
        <p14:creationId xmlns:p14="http://schemas.microsoft.com/office/powerpoint/2010/main" val="23581904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4"/>
                                        </p:tgtEl>
                                        <p:attrNameLst>
                                          <p:attrName>style.visibility</p:attrName>
                                        </p:attrNameLst>
                                      </p:cBhvr>
                                      <p:to>
                                        <p:strVal val="visible"/>
                                      </p:to>
                                    </p:set>
                                    <p:animEffect transition="in" filter="fade">
                                      <p:cBhvr>
                                        <p:cTn id="10" dur="500"/>
                                        <p:tgtEl>
                                          <p:spTgt spid="4"/>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12"/>
                                        </p:tgtEl>
                                        <p:attrNameLst>
                                          <p:attrName>style.visibility</p:attrName>
                                        </p:attrNameLst>
                                      </p:cBhvr>
                                      <p:to>
                                        <p:strVal val="visible"/>
                                      </p:to>
                                    </p:set>
                                    <p:animEffect transition="in" filter="fade">
                                      <p:cBhvr>
                                        <p:cTn id="15" dur="500"/>
                                        <p:tgtEl>
                                          <p:spTgt spid="12"/>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8"/>
                                        </p:tgtEl>
                                        <p:attrNameLst>
                                          <p:attrName>style.visibility</p:attrName>
                                        </p:attrNameLst>
                                      </p:cBhvr>
                                      <p:to>
                                        <p:strVal val="visible"/>
                                      </p:to>
                                    </p:set>
                                    <p:animEffect transition="in" filter="fade">
                                      <p:cBhvr>
                                        <p:cTn id="20" dur="500"/>
                                        <p:tgtEl>
                                          <p:spTgt spid="8"/>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grpId="0" nodeType="clickEffect">
                                  <p:stCondLst>
                                    <p:cond delay="0"/>
                                  </p:stCondLst>
                                  <p:childTnLst>
                                    <p:set>
                                      <p:cBhvr>
                                        <p:cTn id="24" dur="1" fill="hold">
                                          <p:stCondLst>
                                            <p:cond delay="0"/>
                                          </p:stCondLst>
                                        </p:cTn>
                                        <p:tgtEl>
                                          <p:spTgt spid="13"/>
                                        </p:tgtEl>
                                        <p:attrNameLst>
                                          <p:attrName>style.visibility</p:attrName>
                                        </p:attrNameLst>
                                      </p:cBhvr>
                                      <p:to>
                                        <p:strVal val="visible"/>
                                      </p:to>
                                    </p:set>
                                    <p:animEffect transition="in" filter="fade">
                                      <p:cBhvr>
                                        <p:cTn id="25" dur="500"/>
                                        <p:tgtEl>
                                          <p:spTgt spid="13"/>
                                        </p:tgtEl>
                                      </p:cBhvr>
                                    </p:animEffect>
                                  </p:childTnLst>
                                </p:cTn>
                              </p:par>
                            </p:childTnLst>
                          </p:cTn>
                        </p:par>
                      </p:childTnLst>
                    </p:cTn>
                  </p:par>
                  <p:par>
                    <p:cTn id="26" fill="hold">
                      <p:stCondLst>
                        <p:cond delay="indefinite"/>
                      </p:stCondLst>
                      <p:childTnLst>
                        <p:par>
                          <p:cTn id="27" fill="hold">
                            <p:stCondLst>
                              <p:cond delay="0"/>
                            </p:stCondLst>
                            <p:childTnLst>
                              <p:par>
                                <p:cTn id="28" presetID="10" presetClass="entr" presetSubtype="0" fill="hold" grpId="0" nodeType="clickEffect">
                                  <p:stCondLst>
                                    <p:cond delay="0"/>
                                  </p:stCondLst>
                                  <p:childTnLst>
                                    <p:set>
                                      <p:cBhvr>
                                        <p:cTn id="29" dur="1" fill="hold">
                                          <p:stCondLst>
                                            <p:cond delay="0"/>
                                          </p:stCondLst>
                                        </p:cTn>
                                        <p:tgtEl>
                                          <p:spTgt spid="10"/>
                                        </p:tgtEl>
                                        <p:attrNameLst>
                                          <p:attrName>style.visibility</p:attrName>
                                        </p:attrNameLst>
                                      </p:cBhvr>
                                      <p:to>
                                        <p:strVal val="visible"/>
                                      </p:to>
                                    </p:set>
                                    <p:animEffect transition="in" filter="fade">
                                      <p:cBhvr>
                                        <p:cTn id="30" dur="500"/>
                                        <p:tgtEl>
                                          <p:spTgt spid="10"/>
                                        </p:tgtEl>
                                      </p:cBhvr>
                                    </p:animEffect>
                                  </p:childTnLst>
                                </p:cTn>
                              </p:par>
                            </p:childTnLst>
                          </p:cTn>
                        </p:par>
                      </p:childTnLst>
                    </p:cTn>
                  </p:par>
                  <p:par>
                    <p:cTn id="31" fill="hold">
                      <p:stCondLst>
                        <p:cond delay="indefinite"/>
                      </p:stCondLst>
                      <p:childTnLst>
                        <p:par>
                          <p:cTn id="32" fill="hold">
                            <p:stCondLst>
                              <p:cond delay="0"/>
                            </p:stCondLst>
                            <p:childTnLst>
                              <p:par>
                                <p:cTn id="33" presetID="10" presetClass="entr" presetSubtype="0" fill="hold" grpId="0" nodeType="clickEffect">
                                  <p:stCondLst>
                                    <p:cond delay="0"/>
                                  </p:stCondLst>
                                  <p:childTnLst>
                                    <p:set>
                                      <p:cBhvr>
                                        <p:cTn id="34" dur="1" fill="hold">
                                          <p:stCondLst>
                                            <p:cond delay="0"/>
                                          </p:stCondLst>
                                        </p:cTn>
                                        <p:tgtEl>
                                          <p:spTgt spid="15"/>
                                        </p:tgtEl>
                                        <p:attrNameLst>
                                          <p:attrName>style.visibility</p:attrName>
                                        </p:attrNameLst>
                                      </p:cBhvr>
                                      <p:to>
                                        <p:strVal val="visible"/>
                                      </p:to>
                                    </p:set>
                                    <p:animEffect transition="in" filter="fade">
                                      <p:cBhvr>
                                        <p:cTn id="35"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8" grpId="0" animBg="1"/>
      <p:bldP spid="9" grpId="0" animBg="1"/>
      <p:bldP spid="10" grpId="0" animBg="1"/>
      <p:bldP spid="12" grpId="0" animBg="1"/>
      <p:bldP spid="13" grpId="0" animBg="1"/>
      <p:bldP spid="15"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ＩＣＴの活用と授業設計</a:t>
            </a:r>
          </a:p>
        </p:txBody>
      </p:sp>
      <p:sp>
        <p:nvSpPr>
          <p:cNvPr id="3" name="コンテンツ プレースホルダー 2"/>
          <p:cNvSpPr>
            <a:spLocks noGrp="1"/>
          </p:cNvSpPr>
          <p:nvPr>
            <p:ph idx="1"/>
          </p:nvPr>
        </p:nvSpPr>
        <p:spPr/>
        <p:txBody>
          <a:bodyPr/>
          <a:lstStyle/>
          <a:p>
            <a:pPr>
              <a:buFont typeface="Wingdings" panose="05000000000000000000" pitchFamily="2" charset="2"/>
              <a:buChar char="n"/>
            </a:pPr>
            <a:r>
              <a:rPr kumimoji="1" lang="ja-JP" altLang="en-US" sz="3600" dirty="0"/>
              <a:t>関心・意欲・態度を高める</a:t>
            </a:r>
            <a:endParaRPr kumimoji="1" lang="en-US" altLang="ja-JP" sz="3600" dirty="0"/>
          </a:p>
          <a:p>
            <a:pPr>
              <a:buFont typeface="Wingdings" panose="05000000000000000000" pitchFamily="2" charset="2"/>
              <a:buChar char="n"/>
            </a:pPr>
            <a:r>
              <a:rPr lang="ja-JP" altLang="en-US" sz="3600" dirty="0"/>
              <a:t>体験の想起</a:t>
            </a:r>
            <a:endParaRPr lang="en-US" altLang="ja-JP" sz="3600" dirty="0"/>
          </a:p>
          <a:p>
            <a:pPr>
              <a:buFont typeface="Wingdings" panose="05000000000000000000" pitchFamily="2" charset="2"/>
              <a:buChar char="n"/>
            </a:pPr>
            <a:r>
              <a:rPr kumimoji="1" lang="ja-JP" altLang="en-US" sz="3600" dirty="0"/>
              <a:t>板書の手間軽減</a:t>
            </a:r>
            <a:endParaRPr kumimoji="1" lang="en-US" altLang="ja-JP" sz="3600" dirty="0"/>
          </a:p>
          <a:p>
            <a:pPr>
              <a:buFont typeface="Wingdings" panose="05000000000000000000" pitchFamily="2" charset="2"/>
              <a:buChar char="n"/>
            </a:pPr>
            <a:r>
              <a:rPr lang="ja-JP" altLang="en-US" sz="3600" dirty="0"/>
              <a:t>学習者の視線を集めた状態での説明提示</a:t>
            </a:r>
            <a:endParaRPr lang="en-US" altLang="ja-JP" sz="3600" dirty="0"/>
          </a:p>
          <a:p>
            <a:pPr>
              <a:buFont typeface="Wingdings" panose="05000000000000000000" pitchFamily="2" charset="2"/>
              <a:buChar char="n"/>
            </a:pPr>
            <a:r>
              <a:rPr kumimoji="1" lang="ja-JP" altLang="en-US" sz="3600" dirty="0"/>
              <a:t>モデルの提示による検討資料</a:t>
            </a:r>
            <a:endParaRPr kumimoji="1" lang="en-US" altLang="ja-JP" sz="3600" dirty="0"/>
          </a:p>
          <a:p>
            <a:pPr>
              <a:buFont typeface="Wingdings" panose="05000000000000000000" pitchFamily="2" charset="2"/>
              <a:buChar char="n"/>
            </a:pPr>
            <a:r>
              <a:rPr lang="ja-JP" altLang="en-US" sz="3600" dirty="0"/>
              <a:t>繰り返しによる定着</a:t>
            </a:r>
            <a:endParaRPr lang="en-US" altLang="ja-JP" sz="3600" dirty="0"/>
          </a:p>
          <a:p>
            <a:pPr>
              <a:buFont typeface="Wingdings" panose="05000000000000000000" pitchFamily="2" charset="2"/>
              <a:buChar char="n"/>
            </a:pPr>
            <a:r>
              <a:rPr kumimoji="1" lang="ja-JP" altLang="en-US" sz="3600" dirty="0"/>
              <a:t>失敗例の提示、体験の代行・・・</a:t>
            </a:r>
          </a:p>
        </p:txBody>
      </p:sp>
    </p:spTree>
    <p:extLst>
      <p:ext uri="{BB962C8B-B14F-4D97-AF65-F5344CB8AC3E}">
        <p14:creationId xmlns:p14="http://schemas.microsoft.com/office/powerpoint/2010/main" val="39303959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862675B-0EF3-842C-2011-0B0C4FE3140E}"/>
              </a:ext>
            </a:extLst>
          </p:cNvPr>
          <p:cNvSpPr>
            <a:spLocks noGrp="1"/>
          </p:cNvSpPr>
          <p:nvPr>
            <p:ph type="title"/>
          </p:nvPr>
        </p:nvSpPr>
        <p:spPr/>
        <p:txBody>
          <a:bodyPr/>
          <a:lstStyle/>
          <a:p>
            <a:r>
              <a:rPr lang="ja-JP" altLang="en-US" sz="4400" dirty="0"/>
              <a:t>コンピュータ利用の留意点</a:t>
            </a:r>
          </a:p>
        </p:txBody>
      </p:sp>
      <p:grpSp>
        <p:nvGrpSpPr>
          <p:cNvPr id="12" name="グループ化 11">
            <a:extLst>
              <a:ext uri="{FF2B5EF4-FFF2-40B4-BE49-F238E27FC236}">
                <a16:creationId xmlns:a16="http://schemas.microsoft.com/office/drawing/2014/main" id="{B8648B00-B223-4CA8-F43F-16D6FA07E7AF}"/>
              </a:ext>
            </a:extLst>
          </p:cNvPr>
          <p:cNvGrpSpPr/>
          <p:nvPr/>
        </p:nvGrpSpPr>
        <p:grpSpPr>
          <a:xfrm>
            <a:off x="798286" y="1565110"/>
            <a:ext cx="10043885" cy="1661994"/>
            <a:chOff x="798286" y="1287379"/>
            <a:chExt cx="10043885" cy="1661994"/>
          </a:xfrm>
        </p:grpSpPr>
        <p:sp>
          <p:nvSpPr>
            <p:cNvPr id="4" name="テキスト ボックス 3">
              <a:extLst>
                <a:ext uri="{FF2B5EF4-FFF2-40B4-BE49-F238E27FC236}">
                  <a16:creationId xmlns:a16="http://schemas.microsoft.com/office/drawing/2014/main" id="{D854306D-FEA6-948C-8972-C53B32AB32B6}"/>
                </a:ext>
              </a:extLst>
            </p:cNvPr>
            <p:cNvSpPr txBox="1"/>
            <p:nvPr/>
          </p:nvSpPr>
          <p:spPr>
            <a:xfrm>
              <a:off x="798286" y="1287379"/>
              <a:ext cx="10043885" cy="646331"/>
            </a:xfrm>
            <a:prstGeom prst="rect">
              <a:avLst/>
            </a:prstGeom>
            <a:noFill/>
          </p:spPr>
          <p:txBody>
            <a:bodyPr wrap="square" rtlCol="0">
              <a:spAutoFit/>
            </a:bodyPr>
            <a:lstStyle/>
            <a:p>
              <a:r>
                <a:rPr kumimoji="1" lang="ja-JP" altLang="en-US" sz="3600" dirty="0">
                  <a:solidFill>
                    <a:schemeClr val="accent4">
                      <a:lumMod val="75000"/>
                    </a:schemeClr>
                  </a:solidFill>
                  <a:latin typeface="HGｺﾞｼｯｸE" panose="020B0909000000000000" pitchFamily="49" charset="-128"/>
                  <a:ea typeface="HGｺﾞｼｯｸE" panose="020B0909000000000000" pitchFamily="49" charset="-128"/>
                </a:rPr>
                <a:t>コンピュータの道具的利用の場合</a:t>
              </a:r>
            </a:p>
          </p:txBody>
        </p:sp>
        <p:sp>
          <p:nvSpPr>
            <p:cNvPr id="5" name="テキスト ボックス 4">
              <a:extLst>
                <a:ext uri="{FF2B5EF4-FFF2-40B4-BE49-F238E27FC236}">
                  <a16:creationId xmlns:a16="http://schemas.microsoft.com/office/drawing/2014/main" id="{87501893-5FFD-EC63-1423-C63CAF26D8D9}"/>
                </a:ext>
              </a:extLst>
            </p:cNvPr>
            <p:cNvSpPr txBox="1"/>
            <p:nvPr/>
          </p:nvSpPr>
          <p:spPr>
            <a:xfrm>
              <a:off x="798286" y="1933710"/>
              <a:ext cx="10043885" cy="1015663"/>
            </a:xfrm>
            <a:prstGeom prst="rect">
              <a:avLst/>
            </a:prstGeom>
            <a:noFill/>
          </p:spPr>
          <p:txBody>
            <a:bodyPr wrap="square" rtlCol="0">
              <a:spAutoFit/>
            </a:bodyPr>
            <a:lstStyle/>
            <a:p>
              <a:pPr marL="342900" indent="-342900">
                <a:buFont typeface="Arial" panose="020B0604020202020204" pitchFamily="34" charset="0"/>
                <a:buChar char="•"/>
              </a:pPr>
              <a:r>
                <a:rPr kumimoji="1" lang="ja-JP" altLang="en-US" sz="2000" dirty="0">
                  <a:latin typeface="HGｺﾞｼｯｸE" panose="020B0909000000000000" pitchFamily="49" charset="-128"/>
                  <a:ea typeface="HGｺﾞｼｯｸE" panose="020B0909000000000000" pitchFamily="49" charset="-128"/>
                </a:rPr>
                <a:t>ＰＣ利用が、児童生徒が行うべき情報処理活動のすべて</a:t>
              </a:r>
              <a:r>
                <a:rPr kumimoji="1" lang="en-US" altLang="ja-JP" sz="2000" dirty="0">
                  <a:latin typeface="HGｺﾞｼｯｸE" panose="020B0909000000000000" pitchFamily="49" charset="-128"/>
                  <a:ea typeface="HGｺﾞｼｯｸE" panose="020B0909000000000000" pitchFamily="49" charset="-128"/>
                </a:rPr>
                <a:t>(</a:t>
              </a:r>
              <a:r>
                <a:rPr kumimoji="1" lang="ja-JP" altLang="en-US" sz="2000" dirty="0">
                  <a:latin typeface="HGｺﾞｼｯｸE" panose="020B0909000000000000" pitchFamily="49" charset="-128"/>
                  <a:ea typeface="HGｺﾞｼｯｸE" panose="020B0909000000000000" pitchFamily="49" charset="-128"/>
                </a:rPr>
                <a:t>特に、選択・判断の部分</a:t>
              </a:r>
              <a:r>
                <a:rPr kumimoji="1" lang="en-US" altLang="ja-JP" sz="2000" dirty="0">
                  <a:latin typeface="HGｺﾞｼｯｸE" panose="020B0909000000000000" pitchFamily="49" charset="-128"/>
                  <a:ea typeface="HGｺﾞｼｯｸE" panose="020B0909000000000000" pitchFamily="49" charset="-128"/>
                </a:rPr>
                <a:t>)</a:t>
              </a:r>
              <a:r>
                <a:rPr kumimoji="1" lang="ja-JP" altLang="en-US" sz="2000" dirty="0">
                  <a:latin typeface="HGｺﾞｼｯｸE" panose="020B0909000000000000" pitchFamily="49" charset="-128"/>
                  <a:ea typeface="HGｺﾞｼｯｸE" panose="020B0909000000000000" pitchFamily="49" charset="-128"/>
                </a:rPr>
                <a:t>を代行してしまわない</a:t>
              </a:r>
              <a:endParaRPr kumimoji="1" lang="en-US" altLang="ja-JP" sz="2000" dirty="0">
                <a:latin typeface="HGｺﾞｼｯｸE" panose="020B0909000000000000" pitchFamily="49" charset="-128"/>
                <a:ea typeface="HGｺﾞｼｯｸE" panose="020B0909000000000000" pitchFamily="49" charset="-128"/>
              </a:endParaRPr>
            </a:p>
            <a:p>
              <a:pPr marL="342900" indent="-342900">
                <a:buFont typeface="Arial" panose="020B0604020202020204" pitchFamily="34" charset="0"/>
                <a:buChar char="•"/>
              </a:pPr>
              <a:r>
                <a:rPr kumimoji="1" lang="ja-JP" altLang="en-US" sz="2000" dirty="0">
                  <a:latin typeface="HGｺﾞｼｯｸE" panose="020B0909000000000000" pitchFamily="49" charset="-128"/>
                  <a:ea typeface="HGｺﾞｼｯｸE" panose="020B0909000000000000" pitchFamily="49" charset="-128"/>
                </a:rPr>
                <a:t>情報の収集・加工・保存・伝達などの過程ごとに支援するような利用を考える</a:t>
              </a:r>
            </a:p>
          </p:txBody>
        </p:sp>
      </p:grpSp>
      <p:grpSp>
        <p:nvGrpSpPr>
          <p:cNvPr id="11" name="グループ化 10">
            <a:extLst>
              <a:ext uri="{FF2B5EF4-FFF2-40B4-BE49-F238E27FC236}">
                <a16:creationId xmlns:a16="http://schemas.microsoft.com/office/drawing/2014/main" id="{A0BB7D3F-CCF9-8415-863F-6796309223DE}"/>
              </a:ext>
            </a:extLst>
          </p:cNvPr>
          <p:cNvGrpSpPr/>
          <p:nvPr/>
        </p:nvGrpSpPr>
        <p:grpSpPr>
          <a:xfrm>
            <a:off x="798286" y="3359402"/>
            <a:ext cx="10043885" cy="1354217"/>
            <a:chOff x="798286" y="3110939"/>
            <a:chExt cx="10043885" cy="1354217"/>
          </a:xfrm>
        </p:grpSpPr>
        <p:sp>
          <p:nvSpPr>
            <p:cNvPr id="6" name="テキスト ボックス 5">
              <a:extLst>
                <a:ext uri="{FF2B5EF4-FFF2-40B4-BE49-F238E27FC236}">
                  <a16:creationId xmlns:a16="http://schemas.microsoft.com/office/drawing/2014/main" id="{3498E4E3-231B-984F-AEF4-C01F0524C107}"/>
                </a:ext>
              </a:extLst>
            </p:cNvPr>
            <p:cNvSpPr txBox="1"/>
            <p:nvPr/>
          </p:nvSpPr>
          <p:spPr>
            <a:xfrm>
              <a:off x="798286" y="3110939"/>
              <a:ext cx="10043885" cy="646331"/>
            </a:xfrm>
            <a:prstGeom prst="rect">
              <a:avLst/>
            </a:prstGeom>
            <a:noFill/>
          </p:spPr>
          <p:txBody>
            <a:bodyPr wrap="square" rtlCol="0">
              <a:spAutoFit/>
            </a:bodyPr>
            <a:lstStyle/>
            <a:p>
              <a:r>
                <a:rPr kumimoji="1" lang="ja-JP" altLang="en-US" sz="3600" dirty="0">
                  <a:solidFill>
                    <a:schemeClr val="accent4">
                      <a:lumMod val="75000"/>
                    </a:schemeClr>
                  </a:solidFill>
                  <a:latin typeface="HGｺﾞｼｯｸE" panose="020B0909000000000000" pitchFamily="49" charset="-128"/>
                  <a:ea typeface="HGｺﾞｼｯｸE" panose="020B0909000000000000" pitchFamily="49" charset="-128"/>
                </a:rPr>
                <a:t>コンピュータの鏡的利用の場合</a:t>
              </a:r>
            </a:p>
          </p:txBody>
        </p:sp>
        <p:sp>
          <p:nvSpPr>
            <p:cNvPr id="7" name="テキスト ボックス 6">
              <a:extLst>
                <a:ext uri="{FF2B5EF4-FFF2-40B4-BE49-F238E27FC236}">
                  <a16:creationId xmlns:a16="http://schemas.microsoft.com/office/drawing/2014/main" id="{648105E0-4238-F5E7-2A9D-5DFCA0F56727}"/>
                </a:ext>
              </a:extLst>
            </p:cNvPr>
            <p:cNvSpPr txBox="1"/>
            <p:nvPr/>
          </p:nvSpPr>
          <p:spPr>
            <a:xfrm>
              <a:off x="798286" y="3757270"/>
              <a:ext cx="10043885" cy="707886"/>
            </a:xfrm>
            <a:prstGeom prst="rect">
              <a:avLst/>
            </a:prstGeom>
            <a:noFill/>
          </p:spPr>
          <p:txBody>
            <a:bodyPr wrap="square" rtlCol="0">
              <a:spAutoFit/>
            </a:bodyPr>
            <a:lstStyle/>
            <a:p>
              <a:pPr marL="342900" indent="-342900">
                <a:buFont typeface="Arial" panose="020B0604020202020204" pitchFamily="34" charset="0"/>
                <a:buChar char="•"/>
              </a:pPr>
              <a:r>
                <a:rPr kumimoji="1" lang="ja-JP" altLang="en-US" sz="2000" dirty="0">
                  <a:latin typeface="HGｺﾞｼｯｸE" panose="020B0909000000000000" pitchFamily="49" charset="-128"/>
                  <a:ea typeface="HGｺﾞｼｯｸE" panose="020B0909000000000000" pitchFamily="49" charset="-128"/>
                </a:rPr>
                <a:t>ＰＣ利用が、自らの思考</a:t>
              </a:r>
              <a:r>
                <a:rPr kumimoji="1" lang="en-US" altLang="ja-JP" sz="2000" dirty="0">
                  <a:latin typeface="HGｺﾞｼｯｸE" panose="020B0909000000000000" pitchFamily="49" charset="-128"/>
                  <a:ea typeface="HGｺﾞｼｯｸE" panose="020B0909000000000000" pitchFamily="49" charset="-128"/>
                </a:rPr>
                <a:t>(</a:t>
              </a:r>
              <a:r>
                <a:rPr kumimoji="1" lang="ja-JP" altLang="en-US" sz="2000" dirty="0">
                  <a:latin typeface="HGｺﾞｼｯｸE" panose="020B0909000000000000" pitchFamily="49" charset="-128"/>
                  <a:ea typeface="HGｺﾞｼｯｸE" panose="020B0909000000000000" pitchFamily="49" charset="-128"/>
                </a:rPr>
                <a:t>情報処理</a:t>
              </a:r>
              <a:r>
                <a:rPr kumimoji="1" lang="en-US" altLang="ja-JP" sz="2000" dirty="0">
                  <a:latin typeface="HGｺﾞｼｯｸE" panose="020B0909000000000000" pitchFamily="49" charset="-128"/>
                  <a:ea typeface="HGｺﾞｼｯｸE" panose="020B0909000000000000" pitchFamily="49" charset="-128"/>
                </a:rPr>
                <a:t>)</a:t>
              </a:r>
              <a:r>
                <a:rPr kumimoji="1" lang="ja-JP" altLang="en-US" sz="2000" dirty="0">
                  <a:latin typeface="HGｺﾞｼｯｸE" panose="020B0909000000000000" pitchFamily="49" charset="-128"/>
                  <a:ea typeface="HGｺﾞｼｯｸE" panose="020B0909000000000000" pitchFamily="49" charset="-128"/>
                </a:rPr>
                <a:t>のプロセスを確認する鏡になるように利用する</a:t>
              </a:r>
              <a:endParaRPr kumimoji="1" lang="en-US" altLang="ja-JP" sz="2000" dirty="0">
                <a:latin typeface="HGｺﾞｼｯｸE" panose="020B0909000000000000" pitchFamily="49" charset="-128"/>
                <a:ea typeface="HGｺﾞｼｯｸE" panose="020B0909000000000000" pitchFamily="49" charset="-128"/>
              </a:endParaRPr>
            </a:p>
            <a:p>
              <a:r>
                <a:rPr kumimoji="1" lang="en-US" altLang="ja-JP" sz="2000" dirty="0">
                  <a:latin typeface="HGｺﾞｼｯｸE" panose="020B0909000000000000" pitchFamily="49" charset="-128"/>
                  <a:ea typeface="HGｺﾞｼｯｸE" panose="020B0909000000000000" pitchFamily="49" charset="-128"/>
                </a:rPr>
                <a:t>	ex)</a:t>
              </a:r>
              <a:r>
                <a:rPr kumimoji="1" lang="ja-JP" altLang="en-US" sz="2000" dirty="0">
                  <a:latin typeface="HGｺﾞｼｯｸE" panose="020B0909000000000000" pitchFamily="49" charset="-128"/>
                  <a:ea typeface="HGｺﾞｼｯｸE" panose="020B0909000000000000" pitchFamily="49" charset="-128"/>
                </a:rPr>
                <a:t>プログラミング演習</a:t>
              </a:r>
            </a:p>
          </p:txBody>
        </p:sp>
      </p:grpSp>
      <p:grpSp>
        <p:nvGrpSpPr>
          <p:cNvPr id="10" name="グループ化 9">
            <a:extLst>
              <a:ext uri="{FF2B5EF4-FFF2-40B4-BE49-F238E27FC236}">
                <a16:creationId xmlns:a16="http://schemas.microsoft.com/office/drawing/2014/main" id="{BD0ECD7E-0AE1-9017-6D2B-4DD634F7DFAA}"/>
              </a:ext>
            </a:extLst>
          </p:cNvPr>
          <p:cNvGrpSpPr/>
          <p:nvPr/>
        </p:nvGrpSpPr>
        <p:grpSpPr>
          <a:xfrm>
            <a:off x="798286" y="4845917"/>
            <a:ext cx="10043885" cy="1661994"/>
            <a:chOff x="798286" y="4924290"/>
            <a:chExt cx="10043885" cy="1661994"/>
          </a:xfrm>
        </p:grpSpPr>
        <p:sp>
          <p:nvSpPr>
            <p:cNvPr id="8" name="テキスト ボックス 7">
              <a:extLst>
                <a:ext uri="{FF2B5EF4-FFF2-40B4-BE49-F238E27FC236}">
                  <a16:creationId xmlns:a16="http://schemas.microsoft.com/office/drawing/2014/main" id="{8A77E6B5-EEDC-5645-6631-962BC3B70C15}"/>
                </a:ext>
              </a:extLst>
            </p:cNvPr>
            <p:cNvSpPr txBox="1"/>
            <p:nvPr/>
          </p:nvSpPr>
          <p:spPr>
            <a:xfrm>
              <a:off x="798286" y="4924290"/>
              <a:ext cx="10043885" cy="646331"/>
            </a:xfrm>
            <a:prstGeom prst="rect">
              <a:avLst/>
            </a:prstGeom>
            <a:noFill/>
          </p:spPr>
          <p:txBody>
            <a:bodyPr wrap="square" rtlCol="0">
              <a:spAutoFit/>
            </a:bodyPr>
            <a:lstStyle/>
            <a:p>
              <a:r>
                <a:rPr kumimoji="1" lang="ja-JP" altLang="en-US" sz="3600" dirty="0">
                  <a:solidFill>
                    <a:schemeClr val="accent4">
                      <a:lumMod val="75000"/>
                    </a:schemeClr>
                  </a:solidFill>
                  <a:latin typeface="HGｺﾞｼｯｸE" panose="020B0909000000000000" pitchFamily="49" charset="-128"/>
                  <a:ea typeface="HGｺﾞｼｯｸE" panose="020B0909000000000000" pitchFamily="49" charset="-128"/>
                </a:rPr>
                <a:t>ブラックボックスのまま</a:t>
              </a:r>
              <a:r>
                <a:rPr kumimoji="1" lang="ja-JP" altLang="en-US" sz="3600">
                  <a:solidFill>
                    <a:schemeClr val="accent4">
                      <a:lumMod val="75000"/>
                    </a:schemeClr>
                  </a:solidFill>
                  <a:latin typeface="HGｺﾞｼｯｸE" panose="020B0909000000000000" pitchFamily="49" charset="-128"/>
                  <a:ea typeface="HGｺﾞｼｯｸE" panose="020B0909000000000000" pitchFamily="49" charset="-128"/>
                </a:rPr>
                <a:t>の利用の場合</a:t>
              </a:r>
              <a:endParaRPr kumimoji="1" lang="ja-JP" altLang="en-US" sz="3600" dirty="0">
                <a:solidFill>
                  <a:schemeClr val="accent4">
                    <a:lumMod val="75000"/>
                  </a:schemeClr>
                </a:solidFill>
                <a:latin typeface="HGｺﾞｼｯｸE" panose="020B0909000000000000" pitchFamily="49" charset="-128"/>
                <a:ea typeface="HGｺﾞｼｯｸE" panose="020B0909000000000000" pitchFamily="49" charset="-128"/>
              </a:endParaRPr>
            </a:p>
          </p:txBody>
        </p:sp>
        <p:sp>
          <p:nvSpPr>
            <p:cNvPr id="9" name="テキスト ボックス 8">
              <a:extLst>
                <a:ext uri="{FF2B5EF4-FFF2-40B4-BE49-F238E27FC236}">
                  <a16:creationId xmlns:a16="http://schemas.microsoft.com/office/drawing/2014/main" id="{6D2D4D40-E0A7-9F16-D625-159E6AA1220C}"/>
                </a:ext>
              </a:extLst>
            </p:cNvPr>
            <p:cNvSpPr txBox="1"/>
            <p:nvPr/>
          </p:nvSpPr>
          <p:spPr>
            <a:xfrm>
              <a:off x="798286" y="5570621"/>
              <a:ext cx="10043885" cy="1015663"/>
            </a:xfrm>
            <a:prstGeom prst="rect">
              <a:avLst/>
            </a:prstGeom>
            <a:noFill/>
          </p:spPr>
          <p:txBody>
            <a:bodyPr wrap="square" rtlCol="0">
              <a:spAutoFit/>
            </a:bodyPr>
            <a:lstStyle/>
            <a:p>
              <a:pPr marL="342900" indent="-342900">
                <a:buFont typeface="Arial" panose="020B0604020202020204" pitchFamily="34" charset="0"/>
                <a:buChar char="•"/>
              </a:pPr>
              <a:r>
                <a:rPr kumimoji="1" lang="ja-JP" altLang="en-US" sz="2000" dirty="0">
                  <a:latin typeface="HGｺﾞｼｯｸE" panose="020B0909000000000000" pitchFamily="49" charset="-128"/>
                  <a:ea typeface="HGｺﾞｼｯｸE" panose="020B0909000000000000" pitchFamily="49" charset="-128"/>
                </a:rPr>
                <a:t>メカニズム・方法・意味を既習済みである</a:t>
              </a:r>
              <a:endParaRPr kumimoji="1" lang="en-US" altLang="ja-JP" sz="2000" dirty="0">
                <a:latin typeface="HGｺﾞｼｯｸE" panose="020B0909000000000000" pitchFamily="49" charset="-128"/>
                <a:ea typeface="HGｺﾞｼｯｸE" panose="020B0909000000000000" pitchFamily="49" charset="-128"/>
              </a:endParaRPr>
            </a:p>
            <a:p>
              <a:pPr marL="342900" indent="-342900">
                <a:buFont typeface="Arial" panose="020B0604020202020204" pitchFamily="34" charset="0"/>
                <a:buChar char="•"/>
              </a:pPr>
              <a:r>
                <a:rPr kumimoji="1" lang="ja-JP" altLang="en-US" sz="2000" dirty="0">
                  <a:latin typeface="HGｺﾞｼｯｸE" panose="020B0909000000000000" pitchFamily="49" charset="-128"/>
                  <a:ea typeface="HGｺﾞｼｯｸE" panose="020B0909000000000000" pitchFamily="49" charset="-128"/>
                </a:rPr>
                <a:t>ブラックボックスの部分が、児童生徒の興味をかきたて、その仕組みを知ろうと働きかける要因を含む</a:t>
              </a:r>
              <a:endParaRPr kumimoji="1" lang="en-US" altLang="ja-JP" sz="2000" dirty="0">
                <a:latin typeface="HGｺﾞｼｯｸE" panose="020B0909000000000000" pitchFamily="49" charset="-128"/>
                <a:ea typeface="HGｺﾞｼｯｸE" panose="020B0909000000000000" pitchFamily="49" charset="-128"/>
              </a:endParaRPr>
            </a:p>
          </p:txBody>
        </p:sp>
      </p:grpSp>
    </p:spTree>
    <p:extLst>
      <p:ext uri="{BB962C8B-B14F-4D97-AF65-F5344CB8AC3E}">
        <p14:creationId xmlns:p14="http://schemas.microsoft.com/office/powerpoint/2010/main" val="42799092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fade">
                                      <p:cBhvr>
                                        <p:cTn id="7" dur="500"/>
                                        <p:tgtEl>
                                          <p:spTgt spid="1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1"/>
                                        </p:tgtEl>
                                        <p:attrNameLst>
                                          <p:attrName>style.visibility</p:attrName>
                                        </p:attrNameLst>
                                      </p:cBhvr>
                                      <p:to>
                                        <p:strVal val="visible"/>
                                      </p:to>
                                    </p:set>
                                    <p:animEffect transition="in" filter="fade">
                                      <p:cBhvr>
                                        <p:cTn id="12" dur="500"/>
                                        <p:tgtEl>
                                          <p:spTgt spid="11"/>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0"/>
                                        </p:tgtEl>
                                        <p:attrNameLst>
                                          <p:attrName>style.visibility</p:attrName>
                                        </p:attrNameLst>
                                      </p:cBhvr>
                                      <p:to>
                                        <p:strVal val="visible"/>
                                      </p:to>
                                    </p:set>
                                    <p:animEffect transition="in" filter="fade">
                                      <p:cBhvr>
                                        <p:cTn id="17"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ＩＣＴ活用授業の評価</a:t>
            </a:r>
          </a:p>
        </p:txBody>
      </p:sp>
      <p:grpSp>
        <p:nvGrpSpPr>
          <p:cNvPr id="13" name="グループ化 12">
            <a:extLst>
              <a:ext uri="{FF2B5EF4-FFF2-40B4-BE49-F238E27FC236}">
                <a16:creationId xmlns:a16="http://schemas.microsoft.com/office/drawing/2014/main" id="{54627FC1-305C-C47C-E5A6-F020C214C22C}"/>
              </a:ext>
            </a:extLst>
          </p:cNvPr>
          <p:cNvGrpSpPr/>
          <p:nvPr/>
        </p:nvGrpSpPr>
        <p:grpSpPr>
          <a:xfrm>
            <a:off x="5849260" y="4795761"/>
            <a:ext cx="5784186" cy="1294769"/>
            <a:chOff x="5994400" y="4572444"/>
            <a:chExt cx="5784186" cy="1294769"/>
          </a:xfrm>
        </p:grpSpPr>
        <p:sp>
          <p:nvSpPr>
            <p:cNvPr id="7" name="テキスト ボックス 6"/>
            <p:cNvSpPr txBox="1"/>
            <p:nvPr/>
          </p:nvSpPr>
          <p:spPr>
            <a:xfrm>
              <a:off x="5994400" y="4572444"/>
              <a:ext cx="5784186" cy="646331"/>
            </a:xfrm>
            <a:prstGeom prst="rect">
              <a:avLst/>
            </a:prstGeom>
            <a:noFill/>
          </p:spPr>
          <p:txBody>
            <a:bodyPr wrap="square" rtlCol="0">
              <a:spAutoFit/>
            </a:bodyPr>
            <a:lstStyle/>
            <a:p>
              <a:r>
                <a:rPr kumimoji="1" lang="ja-JP" altLang="en-US" sz="3600" dirty="0">
                  <a:latin typeface="HGｺﾞｼｯｸE" panose="020B0909000000000000" pitchFamily="49" charset="-128"/>
                  <a:ea typeface="HGｺﾞｼｯｸE" panose="020B0909000000000000" pitchFamily="49" charset="-128"/>
                </a:rPr>
                <a:t>・目指すべきねらい</a:t>
              </a:r>
            </a:p>
          </p:txBody>
        </p:sp>
        <p:sp>
          <p:nvSpPr>
            <p:cNvPr id="8" name="テキスト ボックス 7"/>
            <p:cNvSpPr txBox="1"/>
            <p:nvPr/>
          </p:nvSpPr>
          <p:spPr>
            <a:xfrm>
              <a:off x="5994400" y="5220882"/>
              <a:ext cx="5390970" cy="646331"/>
            </a:xfrm>
            <a:prstGeom prst="rect">
              <a:avLst/>
            </a:prstGeom>
            <a:noFill/>
          </p:spPr>
          <p:txBody>
            <a:bodyPr wrap="square" rtlCol="0">
              <a:spAutoFit/>
            </a:bodyPr>
            <a:lstStyle/>
            <a:p>
              <a:r>
                <a:rPr kumimoji="1" lang="ja-JP" altLang="en-US" sz="3600" dirty="0">
                  <a:latin typeface="HGｺﾞｼｯｸE" panose="020B0909000000000000" pitchFamily="49" charset="-128"/>
                  <a:ea typeface="HGｺﾞｼｯｸE" panose="020B0909000000000000" pitchFamily="49" charset="-128"/>
                </a:rPr>
                <a:t>・量的・尺度的な到達度</a:t>
              </a:r>
            </a:p>
          </p:txBody>
        </p:sp>
      </p:grpSp>
      <p:grpSp>
        <p:nvGrpSpPr>
          <p:cNvPr id="14" name="グループ化 13">
            <a:extLst>
              <a:ext uri="{FF2B5EF4-FFF2-40B4-BE49-F238E27FC236}">
                <a16:creationId xmlns:a16="http://schemas.microsoft.com/office/drawing/2014/main" id="{9C8AD7A2-2560-9D30-7469-417D019CAFF9}"/>
              </a:ext>
            </a:extLst>
          </p:cNvPr>
          <p:cNvGrpSpPr/>
          <p:nvPr/>
        </p:nvGrpSpPr>
        <p:grpSpPr>
          <a:xfrm>
            <a:off x="769257" y="1785257"/>
            <a:ext cx="7830030" cy="1193867"/>
            <a:chOff x="769257" y="1785257"/>
            <a:chExt cx="7830030" cy="1193867"/>
          </a:xfrm>
        </p:grpSpPr>
        <p:sp>
          <p:nvSpPr>
            <p:cNvPr id="4" name="テキスト ボックス 3">
              <a:extLst>
                <a:ext uri="{FF2B5EF4-FFF2-40B4-BE49-F238E27FC236}">
                  <a16:creationId xmlns:a16="http://schemas.microsoft.com/office/drawing/2014/main" id="{67ED481F-405C-A924-18D9-1376F117C355}"/>
                </a:ext>
              </a:extLst>
            </p:cNvPr>
            <p:cNvSpPr txBox="1"/>
            <p:nvPr/>
          </p:nvSpPr>
          <p:spPr>
            <a:xfrm>
              <a:off x="769257" y="1785257"/>
              <a:ext cx="6545943" cy="707886"/>
            </a:xfrm>
            <a:prstGeom prst="rect">
              <a:avLst/>
            </a:prstGeom>
            <a:noFill/>
          </p:spPr>
          <p:txBody>
            <a:bodyPr wrap="square" rtlCol="0">
              <a:spAutoFit/>
            </a:bodyPr>
            <a:lstStyle/>
            <a:p>
              <a:r>
                <a:rPr kumimoji="1" lang="ja-JP" altLang="en-US" sz="4000" dirty="0">
                  <a:solidFill>
                    <a:schemeClr val="accent4">
                      <a:lumMod val="75000"/>
                    </a:schemeClr>
                  </a:solidFill>
                  <a:latin typeface="HGｺﾞｼｯｸE" panose="020B0909000000000000" pitchFamily="49" charset="-128"/>
                  <a:ea typeface="HGｺﾞｼｯｸE" panose="020B0909000000000000" pitchFamily="49" charset="-128"/>
                </a:rPr>
                <a:t>❶児童生徒の学びの評価</a:t>
              </a:r>
            </a:p>
          </p:txBody>
        </p:sp>
        <p:sp>
          <p:nvSpPr>
            <p:cNvPr id="5" name="テキスト ボックス 4">
              <a:extLst>
                <a:ext uri="{FF2B5EF4-FFF2-40B4-BE49-F238E27FC236}">
                  <a16:creationId xmlns:a16="http://schemas.microsoft.com/office/drawing/2014/main" id="{5BAB4C2D-561F-EACD-76D2-AE8F9A0F2511}"/>
                </a:ext>
              </a:extLst>
            </p:cNvPr>
            <p:cNvSpPr txBox="1"/>
            <p:nvPr/>
          </p:nvSpPr>
          <p:spPr>
            <a:xfrm>
              <a:off x="1211515" y="2455904"/>
              <a:ext cx="7387772" cy="523220"/>
            </a:xfrm>
            <a:prstGeom prst="rect">
              <a:avLst/>
            </a:prstGeom>
            <a:noFill/>
          </p:spPr>
          <p:txBody>
            <a:bodyPr wrap="square" rtlCol="0">
              <a:spAutoFit/>
            </a:bodyPr>
            <a:lstStyle/>
            <a:p>
              <a:r>
                <a:rPr kumimoji="1" lang="ja-JP" altLang="en-US" sz="2800" dirty="0">
                  <a:latin typeface="HGｺﾞｼｯｸE" panose="020B0909000000000000" pitchFamily="49" charset="-128"/>
                  <a:ea typeface="HGｺﾞｼｯｸE" panose="020B0909000000000000" pitchFamily="49" charset="-128"/>
                </a:rPr>
                <a:t>児童生徒にどのような学習成果があったのか</a:t>
              </a:r>
            </a:p>
          </p:txBody>
        </p:sp>
      </p:grpSp>
      <p:grpSp>
        <p:nvGrpSpPr>
          <p:cNvPr id="15" name="グループ化 14">
            <a:extLst>
              <a:ext uri="{FF2B5EF4-FFF2-40B4-BE49-F238E27FC236}">
                <a16:creationId xmlns:a16="http://schemas.microsoft.com/office/drawing/2014/main" id="{1B845B2B-3966-C673-1783-BD0EEC489C92}"/>
              </a:ext>
            </a:extLst>
          </p:cNvPr>
          <p:cNvGrpSpPr/>
          <p:nvPr/>
        </p:nvGrpSpPr>
        <p:grpSpPr>
          <a:xfrm>
            <a:off x="769257" y="3179754"/>
            <a:ext cx="7830030" cy="1193867"/>
            <a:chOff x="769257" y="3179754"/>
            <a:chExt cx="7830030" cy="1193867"/>
          </a:xfrm>
        </p:grpSpPr>
        <p:sp>
          <p:nvSpPr>
            <p:cNvPr id="6" name="テキスト ボックス 5">
              <a:extLst>
                <a:ext uri="{FF2B5EF4-FFF2-40B4-BE49-F238E27FC236}">
                  <a16:creationId xmlns:a16="http://schemas.microsoft.com/office/drawing/2014/main" id="{C68E36F3-0569-A932-458E-B3F66106AB16}"/>
                </a:ext>
              </a:extLst>
            </p:cNvPr>
            <p:cNvSpPr txBox="1"/>
            <p:nvPr/>
          </p:nvSpPr>
          <p:spPr>
            <a:xfrm>
              <a:off x="769257" y="3179754"/>
              <a:ext cx="7518400" cy="707886"/>
            </a:xfrm>
            <a:prstGeom prst="rect">
              <a:avLst/>
            </a:prstGeom>
            <a:noFill/>
          </p:spPr>
          <p:txBody>
            <a:bodyPr wrap="square" rtlCol="0">
              <a:spAutoFit/>
            </a:bodyPr>
            <a:lstStyle/>
            <a:p>
              <a:r>
                <a:rPr kumimoji="1" lang="ja-JP" altLang="en-US" sz="4000" dirty="0">
                  <a:solidFill>
                    <a:schemeClr val="accent4">
                      <a:lumMod val="75000"/>
                    </a:schemeClr>
                  </a:solidFill>
                  <a:latin typeface="HGｺﾞｼｯｸE" panose="020B0909000000000000" pitchFamily="49" charset="-128"/>
                  <a:ea typeface="HGｺﾞｼｯｸE" panose="020B0909000000000000" pitchFamily="49" charset="-128"/>
                </a:rPr>
                <a:t>❷ＩＣＴを活用した成果の評価</a:t>
              </a:r>
            </a:p>
          </p:txBody>
        </p:sp>
        <p:sp>
          <p:nvSpPr>
            <p:cNvPr id="9" name="テキスト ボックス 8">
              <a:extLst>
                <a:ext uri="{FF2B5EF4-FFF2-40B4-BE49-F238E27FC236}">
                  <a16:creationId xmlns:a16="http://schemas.microsoft.com/office/drawing/2014/main" id="{98750F26-2F2B-9E44-0D81-2E300E4521AF}"/>
                </a:ext>
              </a:extLst>
            </p:cNvPr>
            <p:cNvSpPr txBox="1"/>
            <p:nvPr/>
          </p:nvSpPr>
          <p:spPr>
            <a:xfrm>
              <a:off x="1211515" y="3850401"/>
              <a:ext cx="7387772" cy="523220"/>
            </a:xfrm>
            <a:prstGeom prst="rect">
              <a:avLst/>
            </a:prstGeom>
            <a:noFill/>
          </p:spPr>
          <p:txBody>
            <a:bodyPr wrap="square" rtlCol="0">
              <a:spAutoFit/>
            </a:bodyPr>
            <a:lstStyle/>
            <a:p>
              <a:r>
                <a:rPr kumimoji="1" lang="ja-JP" altLang="en-US" sz="2800" dirty="0">
                  <a:latin typeface="HGｺﾞｼｯｸE" panose="020B0909000000000000" pitchFamily="49" charset="-128"/>
                  <a:ea typeface="HGｺﾞｼｯｸE" panose="020B0909000000000000" pitchFamily="49" charset="-128"/>
                </a:rPr>
                <a:t>ＩＣＴを活用することで成果が上がったのか</a:t>
              </a:r>
            </a:p>
          </p:txBody>
        </p:sp>
      </p:grpSp>
      <p:grpSp>
        <p:nvGrpSpPr>
          <p:cNvPr id="16" name="グループ化 15">
            <a:extLst>
              <a:ext uri="{FF2B5EF4-FFF2-40B4-BE49-F238E27FC236}">
                <a16:creationId xmlns:a16="http://schemas.microsoft.com/office/drawing/2014/main" id="{DB145C87-FC59-0D38-2104-959D0E715B78}"/>
              </a:ext>
            </a:extLst>
          </p:cNvPr>
          <p:cNvGrpSpPr/>
          <p:nvPr/>
        </p:nvGrpSpPr>
        <p:grpSpPr>
          <a:xfrm>
            <a:off x="769257" y="4758917"/>
            <a:ext cx="4470400" cy="1368459"/>
            <a:chOff x="769257" y="4758917"/>
            <a:chExt cx="4470400" cy="1368459"/>
          </a:xfrm>
        </p:grpSpPr>
        <p:sp>
          <p:nvSpPr>
            <p:cNvPr id="11" name="正方形/長方形 10">
              <a:extLst>
                <a:ext uri="{FF2B5EF4-FFF2-40B4-BE49-F238E27FC236}">
                  <a16:creationId xmlns:a16="http://schemas.microsoft.com/office/drawing/2014/main" id="{66F34AC9-35E8-A4E3-0A00-6C5E09E53F62}"/>
                </a:ext>
              </a:extLst>
            </p:cNvPr>
            <p:cNvSpPr/>
            <p:nvPr/>
          </p:nvSpPr>
          <p:spPr>
            <a:xfrm>
              <a:off x="769257" y="4758917"/>
              <a:ext cx="4470400" cy="1368459"/>
            </a:xfrm>
            <a:prstGeom prst="rect">
              <a:avLst/>
            </a:prstGeom>
            <a:solidFill>
              <a:schemeClr val="accent4">
                <a:lumMod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テキスト ボックス 9">
              <a:extLst>
                <a:ext uri="{FF2B5EF4-FFF2-40B4-BE49-F238E27FC236}">
                  <a16:creationId xmlns:a16="http://schemas.microsoft.com/office/drawing/2014/main" id="{70B1A130-EF78-CA0B-E5C4-E59E4132A99B}"/>
                </a:ext>
              </a:extLst>
            </p:cNvPr>
            <p:cNvSpPr txBox="1"/>
            <p:nvPr/>
          </p:nvSpPr>
          <p:spPr>
            <a:xfrm>
              <a:off x="834357" y="4904537"/>
              <a:ext cx="4340200" cy="1077218"/>
            </a:xfrm>
            <a:prstGeom prst="rect">
              <a:avLst/>
            </a:prstGeom>
            <a:noFill/>
          </p:spPr>
          <p:txBody>
            <a:bodyPr wrap="square" rtlCol="0">
              <a:spAutoFit/>
            </a:bodyPr>
            <a:lstStyle/>
            <a:p>
              <a:r>
                <a:rPr kumimoji="1" lang="ja-JP" altLang="en-US" sz="3200" dirty="0">
                  <a:solidFill>
                    <a:schemeClr val="bg1"/>
                  </a:solidFill>
                  <a:latin typeface="HGｺﾞｼｯｸE" panose="020B0909000000000000" pitchFamily="49" charset="-128"/>
                  <a:ea typeface="HGｺﾞｼｯｸE" panose="020B0909000000000000" pitchFamily="49" charset="-128"/>
                </a:rPr>
                <a:t>ＩＣＴの存在が日常化している状況</a:t>
              </a:r>
            </a:p>
          </p:txBody>
        </p:sp>
      </p:grpSp>
      <p:sp>
        <p:nvSpPr>
          <p:cNvPr id="12" name="矢印: 右 11">
            <a:extLst>
              <a:ext uri="{FF2B5EF4-FFF2-40B4-BE49-F238E27FC236}">
                <a16:creationId xmlns:a16="http://schemas.microsoft.com/office/drawing/2014/main" id="{5CAE2567-D79A-211F-E25F-7A202E1697F7}"/>
              </a:ext>
            </a:extLst>
          </p:cNvPr>
          <p:cNvSpPr/>
          <p:nvPr/>
        </p:nvSpPr>
        <p:spPr>
          <a:xfrm>
            <a:off x="5341257" y="5220882"/>
            <a:ext cx="551543" cy="451268"/>
          </a:xfrm>
          <a:prstGeom prst="rightArrow">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3778230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fade">
                                      <p:cBhvr>
                                        <p:cTn id="7" dur="500"/>
                                        <p:tgtEl>
                                          <p:spTgt spid="1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5"/>
                                        </p:tgtEl>
                                        <p:attrNameLst>
                                          <p:attrName>style.visibility</p:attrName>
                                        </p:attrNameLst>
                                      </p:cBhvr>
                                      <p:to>
                                        <p:strVal val="visible"/>
                                      </p:to>
                                    </p:set>
                                    <p:animEffect transition="in" filter="fade">
                                      <p:cBhvr>
                                        <p:cTn id="12" dur="500"/>
                                        <p:tgtEl>
                                          <p:spTgt spid="15"/>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6"/>
                                        </p:tgtEl>
                                        <p:attrNameLst>
                                          <p:attrName>style.visibility</p:attrName>
                                        </p:attrNameLst>
                                      </p:cBhvr>
                                      <p:to>
                                        <p:strVal val="visible"/>
                                      </p:to>
                                    </p:set>
                                    <p:animEffect transition="in" filter="fade">
                                      <p:cBhvr>
                                        <p:cTn id="17" dur="500"/>
                                        <p:tgtEl>
                                          <p:spTgt spid="16"/>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2"/>
                                        </p:tgtEl>
                                        <p:attrNameLst>
                                          <p:attrName>style.visibility</p:attrName>
                                        </p:attrNameLst>
                                      </p:cBhvr>
                                      <p:to>
                                        <p:strVal val="visible"/>
                                      </p:to>
                                    </p:set>
                                    <p:animEffect transition="in" filter="fade">
                                      <p:cBhvr>
                                        <p:cTn id="22" dur="500"/>
                                        <p:tgtEl>
                                          <p:spTgt spid="12"/>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13"/>
                                        </p:tgtEl>
                                        <p:attrNameLst>
                                          <p:attrName>style.visibility</p:attrName>
                                        </p:attrNameLst>
                                      </p:cBhvr>
                                      <p:to>
                                        <p:strVal val="visible"/>
                                      </p:to>
                                    </p:set>
                                    <p:animEffect transition="in" filter="fade">
                                      <p:cBhvr>
                                        <p:cTn id="27"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ＩＣＴを活用した評価活動</a:t>
            </a:r>
          </a:p>
        </p:txBody>
      </p:sp>
      <p:grpSp>
        <p:nvGrpSpPr>
          <p:cNvPr id="6" name="グループ化 5">
            <a:extLst>
              <a:ext uri="{FF2B5EF4-FFF2-40B4-BE49-F238E27FC236}">
                <a16:creationId xmlns:a16="http://schemas.microsoft.com/office/drawing/2014/main" id="{999DC010-09F2-6F33-04D9-FF5C3D9E4CD2}"/>
              </a:ext>
            </a:extLst>
          </p:cNvPr>
          <p:cNvGrpSpPr/>
          <p:nvPr/>
        </p:nvGrpSpPr>
        <p:grpSpPr>
          <a:xfrm>
            <a:off x="624114" y="1625600"/>
            <a:ext cx="10522857" cy="2521301"/>
            <a:chOff x="624114" y="1625600"/>
            <a:chExt cx="10522857" cy="2521301"/>
          </a:xfrm>
        </p:grpSpPr>
        <p:sp>
          <p:nvSpPr>
            <p:cNvPr id="4" name="テキスト ボックス 3">
              <a:extLst>
                <a:ext uri="{FF2B5EF4-FFF2-40B4-BE49-F238E27FC236}">
                  <a16:creationId xmlns:a16="http://schemas.microsoft.com/office/drawing/2014/main" id="{A984B261-0E63-9B43-0632-2CAB953C8A17}"/>
                </a:ext>
              </a:extLst>
            </p:cNvPr>
            <p:cNvSpPr txBox="1"/>
            <p:nvPr/>
          </p:nvSpPr>
          <p:spPr>
            <a:xfrm>
              <a:off x="624114" y="1625600"/>
              <a:ext cx="7547429" cy="707886"/>
            </a:xfrm>
            <a:prstGeom prst="rect">
              <a:avLst/>
            </a:prstGeom>
            <a:noFill/>
          </p:spPr>
          <p:txBody>
            <a:bodyPr wrap="square" rtlCol="0">
              <a:spAutoFit/>
            </a:bodyPr>
            <a:lstStyle/>
            <a:p>
              <a:r>
                <a:rPr kumimoji="1" lang="ja-JP" altLang="en-US" sz="4000" dirty="0">
                  <a:solidFill>
                    <a:schemeClr val="accent4">
                      <a:lumMod val="75000"/>
                    </a:schemeClr>
                  </a:solidFill>
                  <a:latin typeface="HGｺﾞｼｯｸE" panose="020B0909000000000000" pitchFamily="49" charset="-128"/>
                  <a:ea typeface="HGｺﾞｼｯｸE" panose="020B0909000000000000" pitchFamily="49" charset="-128"/>
                </a:rPr>
                <a:t>ビデオカメラによる記録</a:t>
              </a:r>
            </a:p>
          </p:txBody>
        </p:sp>
        <p:sp>
          <p:nvSpPr>
            <p:cNvPr id="5" name="テキスト ボックス 4">
              <a:extLst>
                <a:ext uri="{FF2B5EF4-FFF2-40B4-BE49-F238E27FC236}">
                  <a16:creationId xmlns:a16="http://schemas.microsoft.com/office/drawing/2014/main" id="{17319DDB-3894-E16C-BC90-93B8F1EDE19E}"/>
                </a:ext>
              </a:extLst>
            </p:cNvPr>
            <p:cNvSpPr txBox="1"/>
            <p:nvPr/>
          </p:nvSpPr>
          <p:spPr>
            <a:xfrm>
              <a:off x="928915" y="2331019"/>
              <a:ext cx="10218056" cy="1815882"/>
            </a:xfrm>
            <a:prstGeom prst="rect">
              <a:avLst/>
            </a:prstGeom>
            <a:noFill/>
          </p:spPr>
          <p:txBody>
            <a:bodyPr wrap="square" rtlCol="0">
              <a:spAutoFit/>
            </a:bodyPr>
            <a:lstStyle/>
            <a:p>
              <a:pPr marL="261938" indent="-261938">
                <a:buFont typeface="Arial" panose="020B0604020202020204" pitchFamily="34" charset="0"/>
                <a:buChar char="•"/>
              </a:pPr>
              <a:r>
                <a:rPr kumimoji="1" lang="ja-JP" altLang="en-US" sz="2800" dirty="0">
                  <a:latin typeface="HGｺﾞｼｯｸE" panose="020B0909000000000000" pitchFamily="49" charset="-128"/>
                  <a:ea typeface="HGｺﾞｼｯｸE" panose="020B0909000000000000" pitchFamily="49" charset="-128"/>
                </a:rPr>
                <a:t>その後の分析や実践報告をまとめる</a:t>
              </a:r>
              <a:endParaRPr kumimoji="1" lang="en-US" altLang="ja-JP" sz="2800" dirty="0">
                <a:latin typeface="HGｺﾞｼｯｸE" panose="020B0909000000000000" pitchFamily="49" charset="-128"/>
                <a:ea typeface="HGｺﾞｼｯｸE" panose="020B0909000000000000" pitchFamily="49" charset="-128"/>
              </a:endParaRPr>
            </a:p>
            <a:p>
              <a:pPr marL="261938" indent="-261938">
                <a:buFont typeface="Arial" panose="020B0604020202020204" pitchFamily="34" charset="0"/>
                <a:buChar char="•"/>
              </a:pPr>
              <a:r>
                <a:rPr kumimoji="1" lang="ja-JP" altLang="en-US" sz="2800" dirty="0">
                  <a:latin typeface="HGｺﾞｼｯｸE" panose="020B0909000000000000" pitchFamily="49" charset="-128"/>
                  <a:ea typeface="HGｺﾞｼｯｸE" panose="020B0909000000000000" pitchFamily="49" charset="-128"/>
                </a:rPr>
                <a:t>授業の様子を再現し同僚の教員らと検討する</a:t>
              </a:r>
              <a:endParaRPr kumimoji="1" lang="en-US" altLang="ja-JP" sz="2800" dirty="0">
                <a:latin typeface="HGｺﾞｼｯｸE" panose="020B0909000000000000" pitchFamily="49" charset="-128"/>
                <a:ea typeface="HGｺﾞｼｯｸE" panose="020B0909000000000000" pitchFamily="49" charset="-128"/>
              </a:endParaRPr>
            </a:p>
            <a:p>
              <a:pPr marL="261938" indent="-261938">
                <a:buFont typeface="Arial" panose="020B0604020202020204" pitchFamily="34" charset="0"/>
                <a:buChar char="•"/>
              </a:pPr>
              <a:r>
                <a:rPr kumimoji="1" lang="ja-JP" altLang="en-US" sz="2800" dirty="0">
                  <a:latin typeface="HGｺﾞｼｯｸE" panose="020B0909000000000000" pitchFamily="49" charset="-128"/>
                  <a:ea typeface="HGｺﾞｼｯｸE" panose="020B0909000000000000" pitchFamily="49" charset="-128"/>
                </a:rPr>
                <a:t>先生の発問や児童生徒の反応や発表などのやりとりを書き起こす授業分析に用いる</a:t>
              </a:r>
            </a:p>
          </p:txBody>
        </p:sp>
      </p:grpSp>
      <p:grpSp>
        <p:nvGrpSpPr>
          <p:cNvPr id="7" name="グループ化 6">
            <a:extLst>
              <a:ext uri="{FF2B5EF4-FFF2-40B4-BE49-F238E27FC236}">
                <a16:creationId xmlns:a16="http://schemas.microsoft.com/office/drawing/2014/main" id="{E48872C0-9A68-C1BE-520F-F55180A61836}"/>
              </a:ext>
            </a:extLst>
          </p:cNvPr>
          <p:cNvGrpSpPr/>
          <p:nvPr/>
        </p:nvGrpSpPr>
        <p:grpSpPr>
          <a:xfrm>
            <a:off x="624114" y="4258238"/>
            <a:ext cx="10522857" cy="1659483"/>
            <a:chOff x="624114" y="4258238"/>
            <a:chExt cx="10522857" cy="1659483"/>
          </a:xfrm>
        </p:grpSpPr>
        <p:sp>
          <p:nvSpPr>
            <p:cNvPr id="9" name="テキスト ボックス 8">
              <a:extLst>
                <a:ext uri="{FF2B5EF4-FFF2-40B4-BE49-F238E27FC236}">
                  <a16:creationId xmlns:a16="http://schemas.microsoft.com/office/drawing/2014/main" id="{377DAF04-DBF7-C2CA-E43C-B08EE3A4057A}"/>
                </a:ext>
              </a:extLst>
            </p:cNvPr>
            <p:cNvSpPr txBox="1"/>
            <p:nvPr/>
          </p:nvSpPr>
          <p:spPr>
            <a:xfrm>
              <a:off x="624114" y="4258238"/>
              <a:ext cx="7837715" cy="707886"/>
            </a:xfrm>
            <a:prstGeom prst="rect">
              <a:avLst/>
            </a:prstGeom>
            <a:noFill/>
          </p:spPr>
          <p:txBody>
            <a:bodyPr wrap="square" rtlCol="0">
              <a:spAutoFit/>
            </a:bodyPr>
            <a:lstStyle/>
            <a:p>
              <a:r>
                <a:rPr kumimoji="1" lang="ja-JP" altLang="en-US" sz="4000" dirty="0">
                  <a:solidFill>
                    <a:schemeClr val="accent4">
                      <a:lumMod val="75000"/>
                    </a:schemeClr>
                  </a:solidFill>
                  <a:latin typeface="HGｺﾞｼｯｸE" panose="020B0909000000000000" pitchFamily="49" charset="-128"/>
                  <a:ea typeface="HGｺﾞｼｯｸE" panose="020B0909000000000000" pitchFamily="49" charset="-128"/>
                </a:rPr>
                <a:t>デジタルカメラやタブレットＰＣ</a:t>
              </a:r>
            </a:p>
          </p:txBody>
        </p:sp>
        <p:sp>
          <p:nvSpPr>
            <p:cNvPr id="10" name="テキスト ボックス 9">
              <a:extLst>
                <a:ext uri="{FF2B5EF4-FFF2-40B4-BE49-F238E27FC236}">
                  <a16:creationId xmlns:a16="http://schemas.microsoft.com/office/drawing/2014/main" id="{FDA58B89-4FD8-403D-3369-86FEBD288B72}"/>
                </a:ext>
              </a:extLst>
            </p:cNvPr>
            <p:cNvSpPr txBox="1"/>
            <p:nvPr/>
          </p:nvSpPr>
          <p:spPr>
            <a:xfrm>
              <a:off x="928915" y="4963614"/>
              <a:ext cx="10218056" cy="954107"/>
            </a:xfrm>
            <a:prstGeom prst="rect">
              <a:avLst/>
            </a:prstGeom>
            <a:noFill/>
          </p:spPr>
          <p:txBody>
            <a:bodyPr wrap="square" rtlCol="0">
              <a:spAutoFit/>
            </a:bodyPr>
            <a:lstStyle/>
            <a:p>
              <a:pPr marL="261938" indent="-261938">
                <a:buFont typeface="Arial" panose="020B0604020202020204" pitchFamily="34" charset="0"/>
                <a:buChar char="•"/>
              </a:pPr>
              <a:r>
                <a:rPr kumimoji="1" lang="ja-JP" altLang="en-US" sz="2800" dirty="0">
                  <a:latin typeface="HGｺﾞｼｯｸE" panose="020B0909000000000000" pitchFamily="49" charset="-128"/>
                  <a:ea typeface="HGｺﾞｼｯｸE" panose="020B0909000000000000" pitchFamily="49" charset="-128"/>
                </a:rPr>
                <a:t>授業の中で机間巡視中に気付いたこと</a:t>
              </a:r>
              <a:endParaRPr kumimoji="1" lang="en-US" altLang="ja-JP" sz="2800" dirty="0">
                <a:latin typeface="HGｺﾞｼｯｸE" panose="020B0909000000000000" pitchFamily="49" charset="-128"/>
                <a:ea typeface="HGｺﾞｼｯｸE" panose="020B0909000000000000" pitchFamily="49" charset="-128"/>
              </a:endParaRPr>
            </a:p>
            <a:p>
              <a:pPr marL="261938" indent="-261938">
                <a:buFont typeface="Arial" panose="020B0604020202020204" pitchFamily="34" charset="0"/>
                <a:buChar char="•"/>
              </a:pPr>
              <a:r>
                <a:rPr kumimoji="1" lang="ja-JP" altLang="en-US" sz="2800" dirty="0">
                  <a:latin typeface="HGｺﾞｼｯｸE" panose="020B0909000000000000" pitchFamily="49" charset="-128"/>
                  <a:ea typeface="HGｺﾞｼｯｸE" panose="020B0909000000000000" pitchFamily="49" charset="-128"/>
                </a:rPr>
                <a:t>活動の様子や児童生徒のノートを撮影し記録しておく</a:t>
              </a:r>
            </a:p>
          </p:txBody>
        </p:sp>
      </p:grpSp>
    </p:spTree>
    <p:extLst>
      <p:ext uri="{BB962C8B-B14F-4D97-AF65-F5344CB8AC3E}">
        <p14:creationId xmlns:p14="http://schemas.microsoft.com/office/powerpoint/2010/main" val="12546281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fade">
                                      <p:cBhvr>
                                        <p:cTn id="12"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基礎">
  <a:themeElements>
    <a:clrScheme name="緑">
      <a:dk1>
        <a:sysClr val="windowText" lastClr="000000"/>
      </a:dk1>
      <a:lt1>
        <a:sysClr val="window" lastClr="FFFFFF"/>
      </a:lt1>
      <a:dk2>
        <a:srgbClr val="455F51"/>
      </a:dk2>
      <a:lt2>
        <a:srgbClr val="E3DED1"/>
      </a:lt2>
      <a:accent1>
        <a:srgbClr val="549E39"/>
      </a:accent1>
      <a:accent2>
        <a:srgbClr val="8AB833"/>
      </a:accent2>
      <a:accent3>
        <a:srgbClr val="C0CF3A"/>
      </a:accent3>
      <a:accent4>
        <a:srgbClr val="029676"/>
      </a:accent4>
      <a:accent5>
        <a:srgbClr val="4AB5C4"/>
      </a:accent5>
      <a:accent6>
        <a:srgbClr val="0989B1"/>
      </a:accent6>
      <a:hlink>
        <a:srgbClr val="6B9F25"/>
      </a:hlink>
      <a:folHlink>
        <a:srgbClr val="BA6906"/>
      </a:folHlink>
    </a:clrScheme>
    <a:fontScheme name="UD">
      <a:majorFont>
        <a:latin typeface="UD デジタル 教科書体 N-B"/>
        <a:ea typeface="UD デジタル 教科書体 N-B"/>
        <a:cs typeface=""/>
      </a:majorFont>
      <a:minorFont>
        <a:latin typeface="UD デジタル 教科書体 N-B"/>
        <a:ea typeface="UD デジタル 教科書体 N-B"/>
        <a:cs typeface=""/>
      </a:minorFont>
    </a:fontScheme>
    <a:fmtScheme name="Basis">
      <a:fillStyleLst>
        <a:solidFill>
          <a:schemeClr val="phClr"/>
        </a:solidFill>
        <a:solidFill>
          <a:schemeClr val="phClr">
            <a:tint val="55000"/>
            <a:satMod val="130000"/>
          </a:schemeClr>
        </a:solidFill>
        <a:gradFill rotWithShape="1">
          <a:gsLst>
            <a:gs pos="0">
              <a:schemeClr val="phClr"/>
            </a:gs>
            <a:gs pos="90000">
              <a:schemeClr val="phClr">
                <a:shade val="100000"/>
                <a:satMod val="105000"/>
              </a:schemeClr>
            </a:gs>
            <a:gs pos="100000">
              <a:schemeClr val="phClr">
                <a:shade val="80000"/>
                <a:satMod val="120000"/>
              </a:schemeClr>
            </a:gs>
          </a:gsLst>
          <a:path path="circle">
            <a:fillToRect l="100000" t="100000" r="100000" b="100000"/>
          </a:path>
        </a:gradFill>
      </a:fillStyleLst>
      <a:lnStyleLst>
        <a:ln w="10000" cap="flat" cmpd="sng" algn="ctr">
          <a:solidFill>
            <a:schemeClr val="phClr"/>
          </a:solidFill>
          <a:prstDash val="solid"/>
        </a:ln>
        <a:ln w="19050" cap="flat" cmpd="sng" algn="ctr">
          <a:solidFill>
            <a:schemeClr val="phClr"/>
          </a:solidFill>
          <a:prstDash val="solid"/>
        </a:ln>
        <a:ln w="53975" cap="flat" cmpd="dbl"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38100" dist="25400" dir="5400000" rotWithShape="0">
              <a:srgbClr val="000000">
                <a:alpha val="45000"/>
              </a:srgbClr>
            </a:outerShdw>
          </a:effectLst>
          <a:scene3d>
            <a:camera prst="orthographicFront">
              <a:rot lat="0" lon="0" rev="0"/>
            </a:camera>
            <a:lightRig rig="brightRoom" dir="t"/>
          </a:scene3d>
          <a:sp3d extrusionH="12700" contourW="25400" prstMaterial="flat">
            <a:bevelT w="63500" h="152400" prst="angle"/>
            <a:contourClr>
              <a:schemeClr val="phClr">
                <a:shade val="27000"/>
                <a:satMod val="120000"/>
              </a:schemeClr>
            </a:contourClr>
          </a:sp3d>
        </a:effectStyle>
      </a:effectStyleLst>
      <a:bgFillStyleLst>
        <a:solidFill>
          <a:schemeClr val="phClr"/>
        </a:solidFill>
        <a:solidFill>
          <a:schemeClr val="phClr">
            <a:tint val="95000"/>
            <a:shade val="95000"/>
            <a:satMod val="140000"/>
          </a:schemeClr>
        </a:solidFill>
        <a:solidFill>
          <a:schemeClr val="phClr">
            <a:tint val="90000"/>
            <a:shade val="85000"/>
            <a:satMod val="160000"/>
            <a:lumMod val="110000"/>
          </a:schemeClr>
        </a:solidFill>
      </a:bgFillStyleLst>
    </a:fmtScheme>
  </a:themeElements>
  <a:objectDefaults/>
  <a:extraClrSchemeLst/>
  <a:extLst>
    <a:ext uri="{05A4C25C-085E-4340-85A3-A5531E510DB2}">
      <thm15:themeFamily xmlns:thm15="http://schemas.microsoft.com/office/thememl/2012/main" name="Basis" id="{5665723A-49BA-4B57-8411-A56F8F207965}" vid="{ACC63D00-1EE0-4159-BF5A-6FF02000B710}"/>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321E18C07235F6489B406633BCE78B45" ma:contentTypeVersion="18" ma:contentTypeDescription="新しいドキュメントを作成します。" ma:contentTypeScope="" ma:versionID="4d4a854fa1a121c0e4a6057e0dff720a">
  <xsd:schema xmlns:xsd="http://www.w3.org/2001/XMLSchema" xmlns:xs="http://www.w3.org/2001/XMLSchema" xmlns:p="http://schemas.microsoft.com/office/2006/metadata/properties" xmlns:ns2="0f190b51-0e8b-4977-ac7c-1c06944ac21f" xmlns:ns3="d0122ed1-47b3-40a8-9d22-9ccc2fd062b9" targetNamespace="http://schemas.microsoft.com/office/2006/metadata/properties" ma:root="true" ma:fieldsID="fce49b891ca5ec89355ec2786f2b6a23" ns2:_="" ns3:_="">
    <xsd:import namespace="0f190b51-0e8b-4977-ac7c-1c06944ac21f"/>
    <xsd:import namespace="d0122ed1-47b3-40a8-9d22-9ccc2fd062b9"/>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GenerationTime" minOccurs="0"/>
                <xsd:element ref="ns2:MediaServiceEventHashCode" minOccurs="0"/>
                <xsd:element ref="ns2:MediaServiceDateTaken" minOccurs="0"/>
                <xsd:element ref="ns3:SharedWithUsers" minOccurs="0"/>
                <xsd:element ref="ns3:SharedWithDetails" minOccurs="0"/>
                <xsd:element ref="ns2:MediaServiceLocation" minOccurs="0"/>
                <xsd:element ref="ns2:MediaServiceAutoKeyPoints" minOccurs="0"/>
                <xsd:element ref="ns2:MediaServiceKeyPoints" minOccurs="0"/>
                <xsd:element ref="ns2:MediaLengthInSeconds" minOccurs="0"/>
                <xsd:element ref="ns2:lcf76f155ced4ddcb4097134ff3c332f" minOccurs="0"/>
                <xsd:element ref="ns3:TaxCatchAll"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f190b51-0e8b-4977-ac7c-1c06944ac21f"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DateTaken" ma:index="14" nillable="true" ma:displayName="MediaServiceDateTaken" ma:hidden="true" ma:internalName="MediaServiceDateTaken" ma:readOnly="true">
      <xsd:simpleType>
        <xsd:restriction base="dms:Text"/>
      </xsd:simpleType>
    </xsd:element>
    <xsd:element name="MediaServiceLocation" ma:index="17" nillable="true" ma:displayName="Location" ma:internalName="MediaServiceLocation"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element name="MediaLengthInSeconds" ma:index="20" nillable="true" ma:displayName="Length (seconds)"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画像タグ" ma:readOnly="false" ma:fieldId="{5cf76f15-5ced-4ddc-b409-7134ff3c332f}" ma:taxonomyMulti="true" ma:sspId="1fffc70b-a3fe-4f36-b60b-35372b7e5b02"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4" nillable="true" ma:displayName="MediaServiceObjectDetectorVersions" ma:hidden="true" ma:indexed="true" ma:internalName="MediaServiceObjectDetectorVersions" ma:readOnly="true">
      <xsd:simpleType>
        <xsd:restriction base="dms:Text"/>
      </xsd:simpleType>
    </xsd:element>
    <xsd:element name="MediaServiceSearchProperties" ma:index="25"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d0122ed1-47b3-40a8-9d22-9ccc2fd062b9" elementFormDefault="qualified">
    <xsd:import namespace="http://schemas.microsoft.com/office/2006/documentManagement/types"/>
    <xsd:import namespace="http://schemas.microsoft.com/office/infopath/2007/PartnerControls"/>
    <xsd:element name="SharedWithUsers" ma:index="15"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6" nillable="true" ma:displayName="共有相手の詳細情報" ma:internalName="SharedWithDetails" ma:readOnly="true">
      <xsd:simpleType>
        <xsd:restriction base="dms:Note">
          <xsd:maxLength value="255"/>
        </xsd:restriction>
      </xsd:simpleType>
    </xsd:element>
    <xsd:element name="TaxCatchAll" ma:index="23" nillable="true" ma:displayName="Taxonomy Catch All Column" ma:hidden="true" ma:list="{6742c591-078f-41e2-95dd-3434cc0eeb8f}" ma:internalName="TaxCatchAll" ma:showField="CatchAllData" ma:web="d0122ed1-47b3-40a8-9d22-9ccc2fd062b9">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TaxCatchAll xmlns="d0122ed1-47b3-40a8-9d22-9ccc2fd062b9" xsi:nil="true"/>
    <lcf76f155ced4ddcb4097134ff3c332f xmlns="0f190b51-0e8b-4977-ac7c-1c06944ac21f">
      <Terms xmlns="http://schemas.microsoft.com/office/infopath/2007/PartnerControls"/>
    </lcf76f155ced4ddcb4097134ff3c332f>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4807C1CA-F860-406C-96A6-8D5A132E5A8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0f190b51-0e8b-4977-ac7c-1c06944ac21f"/>
    <ds:schemaRef ds:uri="d0122ed1-47b3-40a8-9d22-9ccc2fd062b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B0B8B23A-407E-4BD2-87B0-7121AA6B8E3E}">
  <ds:schemaRefs>
    <ds:schemaRef ds:uri="http://purl.org/dc/elements/1.1/"/>
    <ds:schemaRef ds:uri="0f190b51-0e8b-4977-ac7c-1c06944ac21f"/>
    <ds:schemaRef ds:uri="http://purl.org/dc/terms/"/>
    <ds:schemaRef ds:uri="http://schemas.microsoft.com/office/2006/metadata/properties"/>
    <ds:schemaRef ds:uri="http://www.w3.org/XML/1998/namespace"/>
    <ds:schemaRef ds:uri="http://schemas.microsoft.com/office/2006/documentManagement/types"/>
    <ds:schemaRef ds:uri="http://schemas.microsoft.com/office/infopath/2007/PartnerControls"/>
    <ds:schemaRef ds:uri="http://schemas.openxmlformats.org/package/2006/metadata/core-properties"/>
    <ds:schemaRef ds:uri="d0122ed1-47b3-40a8-9d22-9ccc2fd062b9"/>
    <ds:schemaRef ds:uri="http://purl.org/dc/dcmitype/"/>
  </ds:schemaRefs>
</ds:datastoreItem>
</file>

<file path=customXml/itemProps3.xml><?xml version="1.0" encoding="utf-8"?>
<ds:datastoreItem xmlns:ds="http://schemas.openxmlformats.org/officeDocument/2006/customXml" ds:itemID="{CC1CA446-51B4-44F4-BFCA-641AA826B7E0}">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3123</TotalTime>
  <Words>667</Words>
  <Application>Microsoft Office PowerPoint</Application>
  <PresentationFormat>ワイド画面</PresentationFormat>
  <Paragraphs>94</Paragraphs>
  <Slides>9</Slides>
  <Notes>3</Notes>
  <HiddenSlides>0</HiddenSlides>
  <MMClips>0</MMClips>
  <ScaleCrop>false</ScaleCrop>
  <HeadingPairs>
    <vt:vector size="6" baseType="variant">
      <vt:variant>
        <vt:lpstr>使用されているフォント</vt:lpstr>
      </vt:variant>
      <vt:variant>
        <vt:i4>11</vt:i4>
      </vt:variant>
      <vt:variant>
        <vt:lpstr>テーマ</vt:lpstr>
      </vt:variant>
      <vt:variant>
        <vt:i4>1</vt:i4>
      </vt:variant>
      <vt:variant>
        <vt:lpstr>スライド タイトル</vt:lpstr>
      </vt:variant>
      <vt:variant>
        <vt:i4>9</vt:i4>
      </vt:variant>
    </vt:vector>
  </HeadingPairs>
  <TitlesOfParts>
    <vt:vector size="21" baseType="lpstr">
      <vt:lpstr>BIZ UDPゴシック</vt:lpstr>
      <vt:lpstr>HGP創英角ｺﾞｼｯｸUB</vt:lpstr>
      <vt:lpstr>HGｺﾞｼｯｸE</vt:lpstr>
      <vt:lpstr>UD デジタル 教科書体 N-B</vt:lpstr>
      <vt:lpstr>UD デジタル 教科書体 NK-B</vt:lpstr>
      <vt:lpstr>UD デジタル 教科書体 NP-B</vt:lpstr>
      <vt:lpstr>游ゴシック</vt:lpstr>
      <vt:lpstr>Arial</vt:lpstr>
      <vt:lpstr>Calibri</vt:lpstr>
      <vt:lpstr>Corbel</vt:lpstr>
      <vt:lpstr>Wingdings</vt:lpstr>
      <vt:lpstr>基礎</vt:lpstr>
      <vt:lpstr>PowerPoint プレゼンテーション</vt:lpstr>
      <vt:lpstr>育成していく活動のポイント</vt:lpstr>
      <vt:lpstr>体験や演習を通した情報活用能力の育成</vt:lpstr>
      <vt:lpstr>２つの「ねらい」のバランス</vt:lpstr>
      <vt:lpstr>授業設計の意義</vt:lpstr>
      <vt:lpstr>ＩＣＴの活用と授業設計</vt:lpstr>
      <vt:lpstr>コンピュータ利用の留意点</vt:lpstr>
      <vt:lpstr>ＩＣＴ活用授業の評価</vt:lpstr>
      <vt:lpstr>ＩＣＴを活用した評価活動</vt:lpstr>
    </vt:vector>
  </TitlesOfParts>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oyo _</dc:creator>
  <cp:lastModifiedBy>oyo _</cp:lastModifiedBy>
  <cp:revision>153</cp:revision>
  <dcterms:created xsi:type="dcterms:W3CDTF">2015-10-13T01:30:40Z</dcterms:created>
  <dcterms:modified xsi:type="dcterms:W3CDTF">2024-03-18T02:08:27Z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0x010100321E18C07235F6489B406633BCE78B45</vt:lpwstr>
  </property>
  <property fmtid="{D5CDD505-2E9C-101B-9397-08002B2CF9AE}" pid="3" name="MediaServiceImageTags">
    <vt:lpwstr/>
  </property>
</Properties>
</file>