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7" r:id="rId4"/>
    <p:sldMasterId id="2147483710" r:id="rId5"/>
  </p:sldMasterIdLst>
  <p:notesMasterIdLst>
    <p:notesMasterId r:id="rId30"/>
  </p:notesMasterIdLst>
  <p:sldIdLst>
    <p:sldId id="1027" r:id="rId6"/>
    <p:sldId id="997" r:id="rId7"/>
    <p:sldId id="655" r:id="rId8"/>
    <p:sldId id="1014" r:id="rId9"/>
    <p:sldId id="853" r:id="rId10"/>
    <p:sldId id="759" r:id="rId11"/>
    <p:sldId id="760" r:id="rId12"/>
    <p:sldId id="1025" r:id="rId13"/>
    <p:sldId id="922" r:id="rId14"/>
    <p:sldId id="1017" r:id="rId15"/>
    <p:sldId id="1018" r:id="rId16"/>
    <p:sldId id="1011" r:id="rId17"/>
    <p:sldId id="824" r:id="rId18"/>
    <p:sldId id="825" r:id="rId19"/>
    <p:sldId id="977" r:id="rId20"/>
    <p:sldId id="1012" r:id="rId21"/>
    <p:sldId id="976" r:id="rId22"/>
    <p:sldId id="975" r:id="rId23"/>
    <p:sldId id="774" r:id="rId24"/>
    <p:sldId id="1019" r:id="rId25"/>
    <p:sldId id="1026" r:id="rId26"/>
    <p:sldId id="1022" r:id="rId27"/>
    <p:sldId id="1023" r:id="rId28"/>
    <p:sldId id="1024"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85116" autoAdjust="0"/>
  </p:normalViewPr>
  <p:slideViewPr>
    <p:cSldViewPr snapToGrid="0">
      <p:cViewPr varScale="1">
        <p:scale>
          <a:sx n="89" d="100"/>
          <a:sy n="89" d="100"/>
        </p:scale>
        <p:origin x="264" y="7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94D65-AD2B-4F1F-B341-BF29D3344D51}"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kumimoji="1" lang="ja-JP" altLang="en-US"/>
        </a:p>
      </dgm:t>
    </dgm:pt>
    <dgm:pt modelId="{60DD1C4B-F205-433F-A607-EFB94950B00B}">
      <dgm:prSet phldrT="[テキスト]" custT="1"/>
      <dgm:spPr>
        <a:ln>
          <a:noFill/>
        </a:ln>
      </dgm:spPr>
      <dgm:t>
        <a:bodyPr vert="vert" anchor="ctr" anchorCtr="0"/>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プログラミング教育</a:t>
          </a:r>
        </a:p>
      </dgm:t>
    </dgm:pt>
    <dgm:pt modelId="{6E0DC029-0C4D-47C7-8497-8A78DA45C746}" type="parTrans" cxnId="{0BEE51FA-84B1-442F-9BE1-874C85E1A838}">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9A64E228-CA1F-46C4-B3B0-4639F39FD993}" type="sibTrans" cxnId="{0BEE51FA-84B1-442F-9BE1-874C85E1A838}">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01FB06B3-4C43-4485-B1FB-9DA12B5144AC}">
      <dgm:prSet phldrT="[テキスト]"/>
      <dgm:spPr>
        <a:solidFill>
          <a:schemeClr val="accent3"/>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教育課程内</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dgm:t>
    </dgm:pt>
    <dgm:pt modelId="{F7E3F49F-73CF-4FFC-A4CC-095D4A020161}" type="parTrans" cxnId="{88A84931-1E7A-4396-98B5-262D0C31AF94}">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0F5D2ED8-00A5-43AE-9EF8-C5A68B7FE536}" type="sibTrans" cxnId="{88A84931-1E7A-4396-98B5-262D0C31AF94}">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0A63FE6A-4ADE-4E38-9455-ACEFAD1D4A8B}">
      <dgm:prSet phldrT="[テキスト]"/>
      <dgm:spPr>
        <a:solidFill>
          <a:schemeClr val="accent3"/>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学習指導要領内</a:t>
          </a:r>
        </a:p>
      </dgm:t>
    </dgm:pt>
    <dgm:pt modelId="{C2B02627-067D-4207-908B-05EEF085511C}" type="parTrans" cxnId="{F24B32C0-DBEC-425B-B66B-0062A5F761A1}">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A2ED3B13-3280-4411-839D-956FECB9B471}" type="sibTrans" cxnId="{F24B32C0-DBEC-425B-B66B-0062A5F761A1}">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5F7DACCE-2283-4877-8C56-04269C3B043E}">
      <dgm:prSet phldrT="[テキスト]"/>
      <dgm:spPr>
        <a:solidFill>
          <a:schemeClr val="accent5"/>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教育課程外</a:t>
          </a:r>
        </a:p>
      </dgm:t>
    </dgm:pt>
    <dgm:pt modelId="{5BF407C1-9598-4EDF-B22F-1CA441990438}" type="parTrans" cxnId="{CED17D50-E73C-402A-B8E5-9F7BF0FE6E65}">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764BBA04-5A70-4E00-AB6D-866645D36762}" type="sibTrans" cxnId="{CED17D50-E73C-402A-B8E5-9F7BF0FE6E65}">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2F8C120F-4FCD-4125-81C8-AB8EFE67979F}">
      <dgm:prSet phldrT="[テキスト]"/>
      <dgm:spPr>
        <a:solidFill>
          <a:schemeClr val="accent3"/>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各教科等</a:t>
          </a:r>
        </a:p>
      </dgm:t>
    </dgm:pt>
    <dgm:pt modelId="{3EB89940-33B0-40E2-975D-C15805341DA0}" type="parTrans" cxnId="{106A1B06-4E59-4EB6-B394-1FE26224E341}">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7EEC6306-BDD8-42E9-AB67-D77B70038B4D}" type="sibTrans" cxnId="{106A1B06-4E59-4EB6-B394-1FE26224E341}">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F92A91E4-2B57-434C-AA8F-60AF3FA95A8E}">
      <dgm:prSet phldrT="[テキスト]"/>
      <dgm:spPr>
        <a:solidFill>
          <a:schemeClr val="accent3"/>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５年算数、６年理科、・・・</a:t>
          </a:r>
        </a:p>
      </dgm:t>
    </dgm:pt>
    <dgm:pt modelId="{53E8DB98-2ABD-4ED8-B2AA-2AEABECBBF75}" type="parTrans" cxnId="{084C17E1-51FD-4894-B1F7-B9EB9D9A6939}">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84FE8D69-DF7A-4C81-804E-9205CC0B7CBA}" type="sibTrans" cxnId="{084C17E1-51FD-4894-B1F7-B9EB9D9A6939}">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31321633-54EC-4372-A428-EA7A242FE183}">
      <dgm:prSet phldrT="[テキスト]"/>
      <dgm:spPr>
        <a:solidFill>
          <a:schemeClr val="accent3"/>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音楽、図工・・・</a:t>
          </a:r>
        </a:p>
      </dgm:t>
    </dgm:pt>
    <dgm:pt modelId="{A5565A6A-8834-4C4D-86ED-BF2C1D626E5E}" type="parTrans" cxnId="{A912A1F8-E197-4A89-8D63-6DB46350C21D}">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03396B05-CFDF-4838-B185-510283304953}" type="sibTrans" cxnId="{A912A1F8-E197-4A89-8D63-6DB46350C21D}">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EF40B6D0-4579-4F8C-A1EA-01246CEF5BDD}">
      <dgm:prSet phldrT="[テキスト]"/>
      <dgm:spPr>
        <a:solidFill>
          <a:schemeClr val="accent5"/>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学校を会場</a:t>
          </a:r>
        </a:p>
      </dgm:t>
    </dgm:pt>
    <dgm:pt modelId="{1AA11BB7-0DD5-4704-977B-F58266333E23}" type="parTrans" cxnId="{980B3C56-4EE0-4A44-8FE2-6D1053FA676F}">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8FAEC002-C942-4560-9B0F-88B2BDD21E50}" type="sibTrans" cxnId="{980B3C56-4EE0-4A44-8FE2-6D1053FA676F}">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480F51CF-26C8-4ADE-904D-E622A309D507}">
      <dgm:prSet phldrT="[テキスト]"/>
      <dgm:spPr>
        <a:solidFill>
          <a:schemeClr val="accent5"/>
        </a:solidFill>
        <a:ln>
          <a:noFill/>
        </a:ln>
      </dgm:spPr>
      <dgm: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NPO</a:t>
          </a:r>
          <a:r>
            <a:rPr kumimoji="1" lang="ja-JP" altLang="en-US" b="1" dirty="0">
              <a:solidFill>
                <a:schemeClr val="bg1"/>
              </a:solidFill>
              <a:latin typeface="BIZ UDPゴシック" panose="020B0400000000000000" pitchFamily="50" charset="-128"/>
              <a:ea typeface="BIZ UDPゴシック" panose="020B0400000000000000" pitchFamily="50" charset="-128"/>
            </a:rPr>
            <a:t>や企業、地元高校・大学等の協力によるイベント等</a:t>
          </a:r>
        </a:p>
      </dgm:t>
    </dgm:pt>
    <dgm:pt modelId="{5B0635DA-6EB7-4EF8-8C0A-ED5E77EBB3F6}" type="parTrans" cxnId="{636154DA-4CFA-40EC-BF23-EE6D41A6FD08}">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573EF804-17A1-4C87-8EB3-F4ABD44F0D17}" type="sibTrans" cxnId="{636154DA-4CFA-40EC-BF23-EE6D41A6FD08}">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B4CD23F6-0139-4691-A856-6AEC35E40FD7}">
      <dgm:prSet phldrT="[テキスト]"/>
      <dgm:spPr>
        <a:solidFill>
          <a:schemeClr val="accent5"/>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学校外</a:t>
          </a:r>
        </a:p>
      </dgm:t>
    </dgm:pt>
    <dgm:pt modelId="{60B62B07-AF2D-46D1-915E-951B0BD5965A}" type="parTrans" cxnId="{649898CB-E9A6-40D3-9191-1152FF4F8BD2}">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A4D5484E-9B6C-458F-8BA3-138078DDA2EB}" type="sibTrans" cxnId="{649898CB-E9A6-40D3-9191-1152FF4F8BD2}">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DEFE4442-F1D0-4E2A-9347-4BDB2E4ABBBA}">
      <dgm:prSet phldrT="[テキスト]"/>
      <dgm:spPr>
        <a:solidFill>
          <a:schemeClr val="accent5"/>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民間団体による塾やワークショップ等</a:t>
          </a:r>
        </a:p>
      </dgm:t>
    </dgm:pt>
    <dgm:pt modelId="{2D9C1F97-52FB-4377-9FD2-9A07B92F67E6}" type="parTrans" cxnId="{375F0E9B-0FE9-401A-A285-99D6C6BEEFC8}">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624368BB-15CB-4DDC-BB6E-58063A4C1316}" type="sibTrans" cxnId="{375F0E9B-0FE9-401A-A285-99D6C6BEEFC8}">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9E56B8B5-A83A-46DC-A7C4-40F42188AFE8}">
      <dgm:prSet phldrT="[テキスト]"/>
      <dgm:spPr>
        <a:solidFill>
          <a:schemeClr val="accent4"/>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学校裁量</a:t>
          </a:r>
        </a:p>
      </dgm:t>
    </dgm:pt>
    <dgm:pt modelId="{7F72A879-5BFF-4768-AD11-4AB95500FB3C}" type="parTrans" cxnId="{5E50D808-4FF0-48E2-ACA8-F45E8AABD955}">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6147D737-D874-4746-916D-EBC6C0C4472F}" type="sibTrans" cxnId="{5E50D808-4FF0-48E2-ACA8-F45E8AABD955}">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3B55C504-A184-4C3D-AD80-4A151F0E7C1B}">
      <dgm:prSet phldrT="[テキスト]"/>
      <dgm:spPr>
        <a:solidFill>
          <a:schemeClr val="accent4"/>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全員向け</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r>
            <a:rPr kumimoji="1" lang="ja-JP" altLang="en-US" b="1" dirty="0">
              <a:solidFill>
                <a:schemeClr val="bg1"/>
              </a:solidFill>
              <a:latin typeface="BIZ UDPゴシック" panose="020B0400000000000000" pitchFamily="50" charset="-128"/>
              <a:ea typeface="BIZ UDPゴシック" panose="020B0400000000000000" pitchFamily="50" charset="-128"/>
            </a:rPr>
            <a:t>（土曜授業等）</a:t>
          </a:r>
        </a:p>
      </dgm:t>
    </dgm:pt>
    <dgm:pt modelId="{7BA48226-20F9-4AF8-8C11-CFF75E8DC3F1}" type="parTrans" cxnId="{38F0394B-1FCD-4063-9967-95819809AF24}">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879C5286-03A1-42D6-92FE-7AAF4D92DD51}" type="sibTrans" cxnId="{38F0394B-1FCD-4063-9967-95819809AF24}">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B3C1340E-DCBD-462B-A837-6E2A070AEBAD}">
      <dgm:prSet phldrT="[テキスト]"/>
      <dgm:spPr>
        <a:solidFill>
          <a:schemeClr val="accent4"/>
        </a:solidFill>
        <a:ln>
          <a:noFill/>
        </a:ln>
      </dgm:spPr>
      <dgm: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特定の児童向け</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r>
            <a:rPr kumimoji="1" lang="ja-JP" altLang="en-US" b="1" dirty="0">
              <a:solidFill>
                <a:schemeClr val="bg1"/>
              </a:solidFill>
              <a:latin typeface="BIZ UDPゴシック" panose="020B0400000000000000" pitchFamily="50" charset="-128"/>
              <a:ea typeface="BIZ UDPゴシック" panose="020B0400000000000000" pitchFamily="50" charset="-128"/>
            </a:rPr>
            <a:t>（クラブ活動）</a:t>
          </a:r>
        </a:p>
      </dgm:t>
    </dgm:pt>
    <dgm:pt modelId="{58E6CE42-BB7B-4CB4-8E04-3018FCA8DDCA}" type="parTrans" cxnId="{B29796CD-91C2-41D0-B170-B11611F9B3DA}">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C27FA79F-7886-4B69-B3B0-24FA831C9FED}" type="sibTrans" cxnId="{B29796CD-91C2-41D0-B170-B11611F9B3DA}">
      <dgm:prSet/>
      <dgm:spPr/>
      <dgm:t>
        <a:bodyPr/>
        <a:lstStyle/>
        <a:p>
          <a:endParaRPr kumimoji="1" lang="ja-JP" altLang="en-US" b="1">
            <a:solidFill>
              <a:schemeClr val="bg1"/>
            </a:solidFill>
            <a:latin typeface="BIZ UDPゴシック" panose="020B0400000000000000" pitchFamily="50" charset="-128"/>
            <a:ea typeface="BIZ UDPゴシック" panose="020B0400000000000000" pitchFamily="50" charset="-128"/>
          </a:endParaRPr>
        </a:p>
      </dgm:t>
    </dgm:pt>
    <dgm:pt modelId="{D6B53E0D-4724-4674-85A8-7F6D49740E5A}" type="pres">
      <dgm:prSet presAssocID="{AB594D65-AD2B-4F1F-B341-BF29D3344D51}" presName="Name0" presStyleCnt="0">
        <dgm:presLayoutVars>
          <dgm:chPref val="1"/>
          <dgm:dir/>
          <dgm:animOne val="branch"/>
          <dgm:animLvl val="lvl"/>
          <dgm:resizeHandles val="exact"/>
        </dgm:presLayoutVars>
      </dgm:prSet>
      <dgm:spPr/>
    </dgm:pt>
    <dgm:pt modelId="{4277BAAC-7757-48FB-A0AD-F3EE32C2735A}" type="pres">
      <dgm:prSet presAssocID="{60DD1C4B-F205-433F-A607-EFB94950B00B}" presName="root1" presStyleCnt="0"/>
      <dgm:spPr/>
    </dgm:pt>
    <dgm:pt modelId="{8464B335-A5C0-4CD2-98DB-83DBD1E0A06F}" type="pres">
      <dgm:prSet presAssocID="{60DD1C4B-F205-433F-A607-EFB94950B00B}" presName="LevelOneTextNode" presStyleLbl="node0" presStyleIdx="0" presStyleCnt="1" custScaleX="102447" custScaleY="126371">
        <dgm:presLayoutVars>
          <dgm:chPref val="3"/>
        </dgm:presLayoutVars>
      </dgm:prSet>
      <dgm:spPr/>
    </dgm:pt>
    <dgm:pt modelId="{62E8191D-9236-4A4D-BA29-6AC355FA61E0}" type="pres">
      <dgm:prSet presAssocID="{60DD1C4B-F205-433F-A607-EFB94950B00B}" presName="level2hierChild" presStyleCnt="0"/>
      <dgm:spPr/>
    </dgm:pt>
    <dgm:pt modelId="{F985ABCE-A62A-46A4-9E4A-9E147D04D0A8}" type="pres">
      <dgm:prSet presAssocID="{F7E3F49F-73CF-4FFC-A4CC-095D4A020161}" presName="conn2-1" presStyleLbl="parChTrans1D2" presStyleIdx="0" presStyleCnt="2"/>
      <dgm:spPr/>
    </dgm:pt>
    <dgm:pt modelId="{41AF79F7-4D5C-4A3E-B2A5-1AD8EA471BFF}" type="pres">
      <dgm:prSet presAssocID="{F7E3F49F-73CF-4FFC-A4CC-095D4A020161}" presName="connTx" presStyleLbl="parChTrans1D2" presStyleIdx="0" presStyleCnt="2"/>
      <dgm:spPr/>
    </dgm:pt>
    <dgm:pt modelId="{70A8A2A3-FB30-4C7F-BEAA-6F90481DD85E}" type="pres">
      <dgm:prSet presAssocID="{01FB06B3-4C43-4485-B1FB-9DA12B5144AC}" presName="root2" presStyleCnt="0"/>
      <dgm:spPr/>
    </dgm:pt>
    <dgm:pt modelId="{9D10A0E6-D635-4026-BA11-977E22F3C055}" type="pres">
      <dgm:prSet presAssocID="{01FB06B3-4C43-4485-B1FB-9DA12B5144AC}" presName="LevelTwoTextNode" presStyleLbl="node2" presStyleIdx="0" presStyleCnt="2" custScaleX="66258">
        <dgm:presLayoutVars>
          <dgm:chPref val="3"/>
        </dgm:presLayoutVars>
      </dgm:prSet>
      <dgm:spPr/>
    </dgm:pt>
    <dgm:pt modelId="{AEC72943-0FBD-4753-A392-9D8B6D868FA6}" type="pres">
      <dgm:prSet presAssocID="{01FB06B3-4C43-4485-B1FB-9DA12B5144AC}" presName="level3hierChild" presStyleCnt="0"/>
      <dgm:spPr/>
    </dgm:pt>
    <dgm:pt modelId="{7799FBCC-DC8A-40B6-82C1-3EF553C3358F}" type="pres">
      <dgm:prSet presAssocID="{C2B02627-067D-4207-908B-05EEF085511C}" presName="conn2-1" presStyleLbl="parChTrans1D3" presStyleIdx="0" presStyleCnt="5"/>
      <dgm:spPr/>
    </dgm:pt>
    <dgm:pt modelId="{94C71D76-DB04-427B-A69A-657E438D150A}" type="pres">
      <dgm:prSet presAssocID="{C2B02627-067D-4207-908B-05EEF085511C}" presName="connTx" presStyleLbl="parChTrans1D3" presStyleIdx="0" presStyleCnt="5"/>
      <dgm:spPr/>
    </dgm:pt>
    <dgm:pt modelId="{93665E82-7B4E-437E-8564-FAE7B070B7E1}" type="pres">
      <dgm:prSet presAssocID="{0A63FE6A-4ADE-4E38-9455-ACEFAD1D4A8B}" presName="root2" presStyleCnt="0"/>
      <dgm:spPr/>
    </dgm:pt>
    <dgm:pt modelId="{85D875FD-47B2-4D07-BD7E-328D33D97509}" type="pres">
      <dgm:prSet presAssocID="{0A63FE6A-4ADE-4E38-9455-ACEFAD1D4A8B}" presName="LevelTwoTextNode" presStyleLbl="node3" presStyleIdx="0" presStyleCnt="5">
        <dgm:presLayoutVars>
          <dgm:chPref val="3"/>
        </dgm:presLayoutVars>
      </dgm:prSet>
      <dgm:spPr/>
    </dgm:pt>
    <dgm:pt modelId="{C2E659FB-8C4C-4FAC-9524-C41048E0618F}" type="pres">
      <dgm:prSet presAssocID="{0A63FE6A-4ADE-4E38-9455-ACEFAD1D4A8B}" presName="level3hierChild" presStyleCnt="0"/>
      <dgm:spPr/>
    </dgm:pt>
    <dgm:pt modelId="{44D65BF5-2B7A-406F-ABF9-6BF43C5DE09E}" type="pres">
      <dgm:prSet presAssocID="{53E8DB98-2ABD-4ED8-B2AA-2AEABECBBF75}" presName="conn2-1" presStyleLbl="parChTrans1D4" presStyleIdx="0" presStyleCnt="6"/>
      <dgm:spPr/>
    </dgm:pt>
    <dgm:pt modelId="{040F0B62-2A53-4A4F-B051-75A000F75B59}" type="pres">
      <dgm:prSet presAssocID="{53E8DB98-2ABD-4ED8-B2AA-2AEABECBBF75}" presName="connTx" presStyleLbl="parChTrans1D4" presStyleIdx="0" presStyleCnt="6"/>
      <dgm:spPr/>
    </dgm:pt>
    <dgm:pt modelId="{CB34ABC8-3BD6-4AE6-B2DD-2690D0290DC5}" type="pres">
      <dgm:prSet presAssocID="{F92A91E4-2B57-434C-AA8F-60AF3FA95A8E}" presName="root2" presStyleCnt="0"/>
      <dgm:spPr/>
    </dgm:pt>
    <dgm:pt modelId="{A1728223-82B9-460A-9AA5-29A100C8B523}" type="pres">
      <dgm:prSet presAssocID="{F92A91E4-2B57-434C-AA8F-60AF3FA95A8E}" presName="LevelTwoTextNode" presStyleLbl="node4" presStyleIdx="0" presStyleCnt="6" custScaleX="144686">
        <dgm:presLayoutVars>
          <dgm:chPref val="3"/>
        </dgm:presLayoutVars>
      </dgm:prSet>
      <dgm:spPr/>
    </dgm:pt>
    <dgm:pt modelId="{59770ED2-8E0B-4DFE-B26C-055512B616AD}" type="pres">
      <dgm:prSet presAssocID="{F92A91E4-2B57-434C-AA8F-60AF3FA95A8E}" presName="level3hierChild" presStyleCnt="0"/>
      <dgm:spPr/>
    </dgm:pt>
    <dgm:pt modelId="{AE0E9C54-4DF7-436E-8575-084A25DE9E0B}" type="pres">
      <dgm:prSet presAssocID="{3EB89940-33B0-40E2-975D-C15805341DA0}" presName="conn2-1" presStyleLbl="parChTrans1D3" presStyleIdx="1" presStyleCnt="5"/>
      <dgm:spPr/>
    </dgm:pt>
    <dgm:pt modelId="{D5F7D542-DB14-4EE1-97BC-0A83BD9AFF19}" type="pres">
      <dgm:prSet presAssocID="{3EB89940-33B0-40E2-975D-C15805341DA0}" presName="connTx" presStyleLbl="parChTrans1D3" presStyleIdx="1" presStyleCnt="5"/>
      <dgm:spPr/>
    </dgm:pt>
    <dgm:pt modelId="{DADA38A5-8F19-4B1F-8899-B32409F4D342}" type="pres">
      <dgm:prSet presAssocID="{2F8C120F-4FCD-4125-81C8-AB8EFE67979F}" presName="root2" presStyleCnt="0"/>
      <dgm:spPr/>
    </dgm:pt>
    <dgm:pt modelId="{6CF4E72D-E8E0-4EB6-B0E7-BC6576441D1D}" type="pres">
      <dgm:prSet presAssocID="{2F8C120F-4FCD-4125-81C8-AB8EFE67979F}" presName="LevelTwoTextNode" presStyleLbl="node3" presStyleIdx="1" presStyleCnt="5">
        <dgm:presLayoutVars>
          <dgm:chPref val="3"/>
        </dgm:presLayoutVars>
      </dgm:prSet>
      <dgm:spPr/>
    </dgm:pt>
    <dgm:pt modelId="{72B423B0-9EE3-4CF6-BFB5-77BF88450399}" type="pres">
      <dgm:prSet presAssocID="{2F8C120F-4FCD-4125-81C8-AB8EFE67979F}" presName="level3hierChild" presStyleCnt="0"/>
      <dgm:spPr/>
    </dgm:pt>
    <dgm:pt modelId="{C52944E6-D3C3-4BCA-A952-B25665C287B1}" type="pres">
      <dgm:prSet presAssocID="{A5565A6A-8834-4C4D-86ED-BF2C1D626E5E}" presName="conn2-1" presStyleLbl="parChTrans1D4" presStyleIdx="1" presStyleCnt="6"/>
      <dgm:spPr/>
    </dgm:pt>
    <dgm:pt modelId="{16071CA7-1AA5-458B-835B-71A5AA684DD7}" type="pres">
      <dgm:prSet presAssocID="{A5565A6A-8834-4C4D-86ED-BF2C1D626E5E}" presName="connTx" presStyleLbl="parChTrans1D4" presStyleIdx="1" presStyleCnt="6"/>
      <dgm:spPr/>
    </dgm:pt>
    <dgm:pt modelId="{AA7DB482-A202-4E89-9BF9-47718EF200E1}" type="pres">
      <dgm:prSet presAssocID="{31321633-54EC-4372-A428-EA7A242FE183}" presName="root2" presStyleCnt="0"/>
      <dgm:spPr/>
    </dgm:pt>
    <dgm:pt modelId="{7F88CB37-7D4C-4DCE-A392-A57C1A8751D1}" type="pres">
      <dgm:prSet presAssocID="{31321633-54EC-4372-A428-EA7A242FE183}" presName="LevelTwoTextNode" presStyleLbl="node4" presStyleIdx="1" presStyleCnt="6" custScaleX="144686">
        <dgm:presLayoutVars>
          <dgm:chPref val="3"/>
        </dgm:presLayoutVars>
      </dgm:prSet>
      <dgm:spPr/>
    </dgm:pt>
    <dgm:pt modelId="{A2FE7DF7-4A7E-409B-BF5F-5CE97D246D9A}" type="pres">
      <dgm:prSet presAssocID="{31321633-54EC-4372-A428-EA7A242FE183}" presName="level3hierChild" presStyleCnt="0"/>
      <dgm:spPr/>
    </dgm:pt>
    <dgm:pt modelId="{4D5B3D78-7FF4-478A-9B97-CBEC8A6F4051}" type="pres">
      <dgm:prSet presAssocID="{7F72A879-5BFF-4768-AD11-4AB95500FB3C}" presName="conn2-1" presStyleLbl="parChTrans1D3" presStyleIdx="2" presStyleCnt="5"/>
      <dgm:spPr/>
    </dgm:pt>
    <dgm:pt modelId="{7EC14CC1-53B1-458B-86C0-15472B480E42}" type="pres">
      <dgm:prSet presAssocID="{7F72A879-5BFF-4768-AD11-4AB95500FB3C}" presName="connTx" presStyleLbl="parChTrans1D3" presStyleIdx="2" presStyleCnt="5"/>
      <dgm:spPr/>
    </dgm:pt>
    <dgm:pt modelId="{954BDC01-04B1-4C3C-B862-2B07377F140D}" type="pres">
      <dgm:prSet presAssocID="{9E56B8B5-A83A-46DC-A7C4-40F42188AFE8}" presName="root2" presStyleCnt="0"/>
      <dgm:spPr/>
    </dgm:pt>
    <dgm:pt modelId="{81CDE5C1-F151-4C2F-A445-EF017F3F2938}" type="pres">
      <dgm:prSet presAssocID="{9E56B8B5-A83A-46DC-A7C4-40F42188AFE8}" presName="LevelTwoTextNode" presStyleLbl="node3" presStyleIdx="2" presStyleCnt="5">
        <dgm:presLayoutVars>
          <dgm:chPref val="3"/>
        </dgm:presLayoutVars>
      </dgm:prSet>
      <dgm:spPr/>
    </dgm:pt>
    <dgm:pt modelId="{A317B697-47FB-4C1E-960B-3074F346CF2A}" type="pres">
      <dgm:prSet presAssocID="{9E56B8B5-A83A-46DC-A7C4-40F42188AFE8}" presName="level3hierChild" presStyleCnt="0"/>
      <dgm:spPr/>
    </dgm:pt>
    <dgm:pt modelId="{C3B13DD0-42A7-4126-9B87-0DD573261E66}" type="pres">
      <dgm:prSet presAssocID="{7BA48226-20F9-4AF8-8C11-CFF75E8DC3F1}" presName="conn2-1" presStyleLbl="parChTrans1D4" presStyleIdx="2" presStyleCnt="6"/>
      <dgm:spPr/>
    </dgm:pt>
    <dgm:pt modelId="{540D8064-DD7A-49B1-84D1-E8701A1145C7}" type="pres">
      <dgm:prSet presAssocID="{7BA48226-20F9-4AF8-8C11-CFF75E8DC3F1}" presName="connTx" presStyleLbl="parChTrans1D4" presStyleIdx="2" presStyleCnt="6"/>
      <dgm:spPr/>
    </dgm:pt>
    <dgm:pt modelId="{B1627B29-643B-4C6F-96F8-07BC3EC62ABC}" type="pres">
      <dgm:prSet presAssocID="{3B55C504-A184-4C3D-AD80-4A151F0E7C1B}" presName="root2" presStyleCnt="0"/>
      <dgm:spPr/>
    </dgm:pt>
    <dgm:pt modelId="{E432AA74-B7C2-4C46-A6A8-DEF2BA49EAC9}" type="pres">
      <dgm:prSet presAssocID="{3B55C504-A184-4C3D-AD80-4A151F0E7C1B}" presName="LevelTwoTextNode" presStyleLbl="node4" presStyleIdx="2" presStyleCnt="6" custScaleX="144686">
        <dgm:presLayoutVars>
          <dgm:chPref val="3"/>
        </dgm:presLayoutVars>
      </dgm:prSet>
      <dgm:spPr/>
    </dgm:pt>
    <dgm:pt modelId="{D0C84DCC-7401-44B7-BA61-BF940344EB97}" type="pres">
      <dgm:prSet presAssocID="{3B55C504-A184-4C3D-AD80-4A151F0E7C1B}" presName="level3hierChild" presStyleCnt="0"/>
      <dgm:spPr/>
    </dgm:pt>
    <dgm:pt modelId="{D2DA215F-E7A0-4DEA-ADEA-777783AB35ED}" type="pres">
      <dgm:prSet presAssocID="{58E6CE42-BB7B-4CB4-8E04-3018FCA8DDCA}" presName="conn2-1" presStyleLbl="parChTrans1D4" presStyleIdx="3" presStyleCnt="6"/>
      <dgm:spPr/>
    </dgm:pt>
    <dgm:pt modelId="{E9A7CE07-4EFD-407A-B40D-C4CDB34B5550}" type="pres">
      <dgm:prSet presAssocID="{58E6CE42-BB7B-4CB4-8E04-3018FCA8DDCA}" presName="connTx" presStyleLbl="parChTrans1D4" presStyleIdx="3" presStyleCnt="6"/>
      <dgm:spPr/>
    </dgm:pt>
    <dgm:pt modelId="{D5CB92B9-60AD-431A-8D39-470B25213EF3}" type="pres">
      <dgm:prSet presAssocID="{B3C1340E-DCBD-462B-A837-6E2A070AEBAD}" presName="root2" presStyleCnt="0"/>
      <dgm:spPr/>
    </dgm:pt>
    <dgm:pt modelId="{D0BAB407-EFFA-4091-A45B-E33165EAD303}" type="pres">
      <dgm:prSet presAssocID="{B3C1340E-DCBD-462B-A837-6E2A070AEBAD}" presName="LevelTwoTextNode" presStyleLbl="node4" presStyleIdx="3" presStyleCnt="6" custScaleX="144686">
        <dgm:presLayoutVars>
          <dgm:chPref val="3"/>
        </dgm:presLayoutVars>
      </dgm:prSet>
      <dgm:spPr/>
    </dgm:pt>
    <dgm:pt modelId="{405CECEF-6197-4263-AD30-ADE49C8A5D3E}" type="pres">
      <dgm:prSet presAssocID="{B3C1340E-DCBD-462B-A837-6E2A070AEBAD}" presName="level3hierChild" presStyleCnt="0"/>
      <dgm:spPr/>
    </dgm:pt>
    <dgm:pt modelId="{FCC0F748-E6ED-4F45-85FC-A873DBBB09CF}" type="pres">
      <dgm:prSet presAssocID="{5BF407C1-9598-4EDF-B22F-1CA441990438}" presName="conn2-1" presStyleLbl="parChTrans1D2" presStyleIdx="1" presStyleCnt="2"/>
      <dgm:spPr/>
    </dgm:pt>
    <dgm:pt modelId="{C4C600F7-84E8-47EF-B079-CF4B089EC34A}" type="pres">
      <dgm:prSet presAssocID="{5BF407C1-9598-4EDF-B22F-1CA441990438}" presName="connTx" presStyleLbl="parChTrans1D2" presStyleIdx="1" presStyleCnt="2"/>
      <dgm:spPr/>
    </dgm:pt>
    <dgm:pt modelId="{EC030E3C-663B-4E0D-B149-0457B560968A}" type="pres">
      <dgm:prSet presAssocID="{5F7DACCE-2283-4877-8C56-04269C3B043E}" presName="root2" presStyleCnt="0"/>
      <dgm:spPr/>
    </dgm:pt>
    <dgm:pt modelId="{C3235E4D-FBAE-4D7E-A7B7-8246FDB90E08}" type="pres">
      <dgm:prSet presAssocID="{5F7DACCE-2283-4877-8C56-04269C3B043E}" presName="LevelTwoTextNode" presStyleLbl="node2" presStyleIdx="1" presStyleCnt="2" custScaleX="64284">
        <dgm:presLayoutVars>
          <dgm:chPref val="3"/>
        </dgm:presLayoutVars>
      </dgm:prSet>
      <dgm:spPr/>
    </dgm:pt>
    <dgm:pt modelId="{16BC33DF-A93C-4298-8C49-20EAFCC6642D}" type="pres">
      <dgm:prSet presAssocID="{5F7DACCE-2283-4877-8C56-04269C3B043E}" presName="level3hierChild" presStyleCnt="0"/>
      <dgm:spPr/>
    </dgm:pt>
    <dgm:pt modelId="{F079F992-AF86-4E61-A06D-BFBEE7195A5E}" type="pres">
      <dgm:prSet presAssocID="{1AA11BB7-0DD5-4704-977B-F58266333E23}" presName="conn2-1" presStyleLbl="parChTrans1D3" presStyleIdx="3" presStyleCnt="5"/>
      <dgm:spPr/>
    </dgm:pt>
    <dgm:pt modelId="{755D497B-6CB5-4144-88D5-581FD0143372}" type="pres">
      <dgm:prSet presAssocID="{1AA11BB7-0DD5-4704-977B-F58266333E23}" presName="connTx" presStyleLbl="parChTrans1D3" presStyleIdx="3" presStyleCnt="5"/>
      <dgm:spPr/>
    </dgm:pt>
    <dgm:pt modelId="{23359EBB-DAB7-4DA3-B83F-16F7DFCE721C}" type="pres">
      <dgm:prSet presAssocID="{EF40B6D0-4579-4F8C-A1EA-01246CEF5BDD}" presName="root2" presStyleCnt="0"/>
      <dgm:spPr/>
    </dgm:pt>
    <dgm:pt modelId="{6489344E-DA43-41C2-9251-0F15151E9F58}" type="pres">
      <dgm:prSet presAssocID="{EF40B6D0-4579-4F8C-A1EA-01246CEF5BDD}" presName="LevelTwoTextNode" presStyleLbl="node3" presStyleIdx="3" presStyleCnt="5">
        <dgm:presLayoutVars>
          <dgm:chPref val="3"/>
        </dgm:presLayoutVars>
      </dgm:prSet>
      <dgm:spPr/>
    </dgm:pt>
    <dgm:pt modelId="{5EC8CBCD-5723-4DD4-8846-E778960496C0}" type="pres">
      <dgm:prSet presAssocID="{EF40B6D0-4579-4F8C-A1EA-01246CEF5BDD}" presName="level3hierChild" presStyleCnt="0"/>
      <dgm:spPr/>
    </dgm:pt>
    <dgm:pt modelId="{7C227B94-6643-4B44-BB5D-6DCB1FAA3003}" type="pres">
      <dgm:prSet presAssocID="{5B0635DA-6EB7-4EF8-8C0A-ED5E77EBB3F6}" presName="conn2-1" presStyleLbl="parChTrans1D4" presStyleIdx="4" presStyleCnt="6"/>
      <dgm:spPr/>
    </dgm:pt>
    <dgm:pt modelId="{DF267CDC-CEA4-4C5F-9222-BA225160A5A1}" type="pres">
      <dgm:prSet presAssocID="{5B0635DA-6EB7-4EF8-8C0A-ED5E77EBB3F6}" presName="connTx" presStyleLbl="parChTrans1D4" presStyleIdx="4" presStyleCnt="6"/>
      <dgm:spPr/>
    </dgm:pt>
    <dgm:pt modelId="{117FEA1B-3C8A-4F6F-92CE-91ABD9E47A8F}" type="pres">
      <dgm:prSet presAssocID="{480F51CF-26C8-4ADE-904D-E622A309D507}" presName="root2" presStyleCnt="0"/>
      <dgm:spPr/>
    </dgm:pt>
    <dgm:pt modelId="{29090039-C994-4275-9C51-820CF98F4C12}" type="pres">
      <dgm:prSet presAssocID="{480F51CF-26C8-4ADE-904D-E622A309D507}" presName="LevelTwoTextNode" presStyleLbl="node4" presStyleIdx="4" presStyleCnt="6" custScaleX="144686">
        <dgm:presLayoutVars>
          <dgm:chPref val="3"/>
        </dgm:presLayoutVars>
      </dgm:prSet>
      <dgm:spPr/>
    </dgm:pt>
    <dgm:pt modelId="{4B7E31EF-CAA5-4104-92D6-A2A1A997F8BF}" type="pres">
      <dgm:prSet presAssocID="{480F51CF-26C8-4ADE-904D-E622A309D507}" presName="level3hierChild" presStyleCnt="0"/>
      <dgm:spPr/>
    </dgm:pt>
    <dgm:pt modelId="{8C68EB67-AEFD-4CF0-8EFD-AB4B84422B72}" type="pres">
      <dgm:prSet presAssocID="{60B62B07-AF2D-46D1-915E-951B0BD5965A}" presName="conn2-1" presStyleLbl="parChTrans1D3" presStyleIdx="4" presStyleCnt="5"/>
      <dgm:spPr/>
    </dgm:pt>
    <dgm:pt modelId="{7ED552F8-17A1-41B1-AAE6-3A8DBFAA7747}" type="pres">
      <dgm:prSet presAssocID="{60B62B07-AF2D-46D1-915E-951B0BD5965A}" presName="connTx" presStyleLbl="parChTrans1D3" presStyleIdx="4" presStyleCnt="5"/>
      <dgm:spPr/>
    </dgm:pt>
    <dgm:pt modelId="{E8A071CC-AF70-4D99-B922-6D0BE3EFAA77}" type="pres">
      <dgm:prSet presAssocID="{B4CD23F6-0139-4691-A856-6AEC35E40FD7}" presName="root2" presStyleCnt="0"/>
      <dgm:spPr/>
    </dgm:pt>
    <dgm:pt modelId="{0AE3AAED-EABE-4C91-B62D-E2BA5C7080B7}" type="pres">
      <dgm:prSet presAssocID="{B4CD23F6-0139-4691-A856-6AEC35E40FD7}" presName="LevelTwoTextNode" presStyleLbl="node3" presStyleIdx="4" presStyleCnt="5">
        <dgm:presLayoutVars>
          <dgm:chPref val="3"/>
        </dgm:presLayoutVars>
      </dgm:prSet>
      <dgm:spPr/>
    </dgm:pt>
    <dgm:pt modelId="{F6675BD9-2C63-4CE8-A62E-B56C50E2CEC9}" type="pres">
      <dgm:prSet presAssocID="{B4CD23F6-0139-4691-A856-6AEC35E40FD7}" presName="level3hierChild" presStyleCnt="0"/>
      <dgm:spPr/>
    </dgm:pt>
    <dgm:pt modelId="{A3BBF559-FE10-4940-B48E-9EF86C142B4F}" type="pres">
      <dgm:prSet presAssocID="{2D9C1F97-52FB-4377-9FD2-9A07B92F67E6}" presName="conn2-1" presStyleLbl="parChTrans1D4" presStyleIdx="5" presStyleCnt="6"/>
      <dgm:spPr/>
    </dgm:pt>
    <dgm:pt modelId="{BF5E9AE1-BFA8-4022-9D7C-3216BB608B96}" type="pres">
      <dgm:prSet presAssocID="{2D9C1F97-52FB-4377-9FD2-9A07B92F67E6}" presName="connTx" presStyleLbl="parChTrans1D4" presStyleIdx="5" presStyleCnt="6"/>
      <dgm:spPr/>
    </dgm:pt>
    <dgm:pt modelId="{440EFE6B-55FF-4510-AFA6-433FD1709895}" type="pres">
      <dgm:prSet presAssocID="{DEFE4442-F1D0-4E2A-9347-4BDB2E4ABBBA}" presName="root2" presStyleCnt="0"/>
      <dgm:spPr/>
    </dgm:pt>
    <dgm:pt modelId="{50E7DBFD-A398-4BE8-BE03-EADE7E72AF54}" type="pres">
      <dgm:prSet presAssocID="{DEFE4442-F1D0-4E2A-9347-4BDB2E4ABBBA}" presName="LevelTwoTextNode" presStyleLbl="node4" presStyleIdx="5" presStyleCnt="6" custScaleX="144686">
        <dgm:presLayoutVars>
          <dgm:chPref val="3"/>
        </dgm:presLayoutVars>
      </dgm:prSet>
      <dgm:spPr/>
    </dgm:pt>
    <dgm:pt modelId="{F77DF97C-BEFE-42CE-9DA0-6CB231FF622C}" type="pres">
      <dgm:prSet presAssocID="{DEFE4442-F1D0-4E2A-9347-4BDB2E4ABBBA}" presName="level3hierChild" presStyleCnt="0"/>
      <dgm:spPr/>
    </dgm:pt>
  </dgm:ptLst>
  <dgm:cxnLst>
    <dgm:cxn modelId="{6D9EDD04-74D9-4890-96A2-49DECA4B35DC}" type="presOf" srcId="{60DD1C4B-F205-433F-A607-EFB94950B00B}" destId="{8464B335-A5C0-4CD2-98DB-83DBD1E0A06F}" srcOrd="0" destOrd="0" presId="urn:microsoft.com/office/officeart/2008/layout/HorizontalMultiLevelHierarchy"/>
    <dgm:cxn modelId="{106A1B06-4E59-4EB6-B394-1FE26224E341}" srcId="{01FB06B3-4C43-4485-B1FB-9DA12B5144AC}" destId="{2F8C120F-4FCD-4125-81C8-AB8EFE67979F}" srcOrd="1" destOrd="0" parTransId="{3EB89940-33B0-40E2-975D-C15805341DA0}" sibTransId="{7EEC6306-BDD8-42E9-AB67-D77B70038B4D}"/>
    <dgm:cxn modelId="{5E50D808-4FF0-48E2-ACA8-F45E8AABD955}" srcId="{01FB06B3-4C43-4485-B1FB-9DA12B5144AC}" destId="{9E56B8B5-A83A-46DC-A7C4-40F42188AFE8}" srcOrd="2" destOrd="0" parTransId="{7F72A879-5BFF-4768-AD11-4AB95500FB3C}" sibTransId="{6147D737-D874-4746-916D-EBC6C0C4472F}"/>
    <dgm:cxn modelId="{6362450F-C17E-4906-9792-BA1EB656E0B9}" type="presOf" srcId="{2F8C120F-4FCD-4125-81C8-AB8EFE67979F}" destId="{6CF4E72D-E8E0-4EB6-B0E7-BC6576441D1D}" srcOrd="0" destOrd="0" presId="urn:microsoft.com/office/officeart/2008/layout/HorizontalMultiLevelHierarchy"/>
    <dgm:cxn modelId="{52C4B317-1401-46C9-8D6B-3760DF0D2A7B}" type="presOf" srcId="{2D9C1F97-52FB-4377-9FD2-9A07B92F67E6}" destId="{BF5E9AE1-BFA8-4022-9D7C-3216BB608B96}" srcOrd="1" destOrd="0" presId="urn:microsoft.com/office/officeart/2008/layout/HorizontalMultiLevelHierarchy"/>
    <dgm:cxn modelId="{7901F61A-41B6-4E09-81E8-09E79B9EBA3A}" type="presOf" srcId="{7BA48226-20F9-4AF8-8C11-CFF75E8DC3F1}" destId="{C3B13DD0-42A7-4126-9B87-0DD573261E66}" srcOrd="0" destOrd="0" presId="urn:microsoft.com/office/officeart/2008/layout/HorizontalMultiLevelHierarchy"/>
    <dgm:cxn modelId="{21B83027-71B6-4C9F-B973-81F8E360DC2D}" type="presOf" srcId="{31321633-54EC-4372-A428-EA7A242FE183}" destId="{7F88CB37-7D4C-4DCE-A392-A57C1A8751D1}" srcOrd="0" destOrd="0" presId="urn:microsoft.com/office/officeart/2008/layout/HorizontalMultiLevelHierarchy"/>
    <dgm:cxn modelId="{B454622A-5ACC-421C-9C4C-B1D7AF2FFC99}" type="presOf" srcId="{1AA11BB7-0DD5-4704-977B-F58266333E23}" destId="{755D497B-6CB5-4144-88D5-581FD0143372}" srcOrd="1" destOrd="0" presId="urn:microsoft.com/office/officeart/2008/layout/HorizontalMultiLevelHierarchy"/>
    <dgm:cxn modelId="{C081EB2A-8EAB-4468-B00C-0EBF04B6E853}" type="presOf" srcId="{01FB06B3-4C43-4485-B1FB-9DA12B5144AC}" destId="{9D10A0E6-D635-4026-BA11-977E22F3C055}" srcOrd="0" destOrd="0" presId="urn:microsoft.com/office/officeart/2008/layout/HorizontalMultiLevelHierarchy"/>
    <dgm:cxn modelId="{88A84931-1E7A-4396-98B5-262D0C31AF94}" srcId="{60DD1C4B-F205-433F-A607-EFB94950B00B}" destId="{01FB06B3-4C43-4485-B1FB-9DA12B5144AC}" srcOrd="0" destOrd="0" parTransId="{F7E3F49F-73CF-4FFC-A4CC-095D4A020161}" sibTransId="{0F5D2ED8-00A5-43AE-9EF8-C5A68B7FE536}"/>
    <dgm:cxn modelId="{B181953B-B52C-41AF-92FB-64E345B0B886}" type="presOf" srcId="{3EB89940-33B0-40E2-975D-C15805341DA0}" destId="{AE0E9C54-4DF7-436E-8575-084A25DE9E0B}" srcOrd="0" destOrd="0" presId="urn:microsoft.com/office/officeart/2008/layout/HorizontalMultiLevelHierarchy"/>
    <dgm:cxn modelId="{09BDF340-C521-4CF6-A756-40BAC96D04C5}" type="presOf" srcId="{2D9C1F97-52FB-4377-9FD2-9A07B92F67E6}" destId="{A3BBF559-FE10-4940-B48E-9EF86C142B4F}" srcOrd="0" destOrd="0" presId="urn:microsoft.com/office/officeart/2008/layout/HorizontalMultiLevelHierarchy"/>
    <dgm:cxn modelId="{4C3A0F5B-296A-4681-9519-83C2C04A2E04}" type="presOf" srcId="{3EB89940-33B0-40E2-975D-C15805341DA0}" destId="{D5F7D542-DB14-4EE1-97BC-0A83BD9AFF19}" srcOrd="1" destOrd="0" presId="urn:microsoft.com/office/officeart/2008/layout/HorizontalMultiLevelHierarchy"/>
    <dgm:cxn modelId="{9D99E95B-4FDD-4FC8-9A3A-62AF619CB480}" type="presOf" srcId="{53E8DB98-2ABD-4ED8-B2AA-2AEABECBBF75}" destId="{44D65BF5-2B7A-406F-ABF9-6BF43C5DE09E}" srcOrd="0" destOrd="0" presId="urn:microsoft.com/office/officeart/2008/layout/HorizontalMultiLevelHierarchy"/>
    <dgm:cxn modelId="{BB2D1461-85D3-4978-BFD5-3848B1A9A497}" type="presOf" srcId="{B4CD23F6-0139-4691-A856-6AEC35E40FD7}" destId="{0AE3AAED-EABE-4C91-B62D-E2BA5C7080B7}" srcOrd="0" destOrd="0" presId="urn:microsoft.com/office/officeart/2008/layout/HorizontalMultiLevelHierarchy"/>
    <dgm:cxn modelId="{2B2BFB62-85C2-4A5D-9C5D-0DE63233D2DB}" type="presOf" srcId="{60B62B07-AF2D-46D1-915E-951B0BD5965A}" destId="{7ED552F8-17A1-41B1-AAE6-3A8DBFAA7747}" srcOrd="1" destOrd="0" presId="urn:microsoft.com/office/officeart/2008/layout/HorizontalMultiLevelHierarchy"/>
    <dgm:cxn modelId="{CD54F667-B7AF-4EB3-B2C4-1901D89F68EE}" type="presOf" srcId="{0A63FE6A-4ADE-4E38-9455-ACEFAD1D4A8B}" destId="{85D875FD-47B2-4D07-BD7E-328D33D97509}" srcOrd="0" destOrd="0" presId="urn:microsoft.com/office/officeart/2008/layout/HorizontalMultiLevelHierarchy"/>
    <dgm:cxn modelId="{38F0394B-1FCD-4063-9967-95819809AF24}" srcId="{9E56B8B5-A83A-46DC-A7C4-40F42188AFE8}" destId="{3B55C504-A184-4C3D-AD80-4A151F0E7C1B}" srcOrd="0" destOrd="0" parTransId="{7BA48226-20F9-4AF8-8C11-CFF75E8DC3F1}" sibTransId="{879C5286-03A1-42D6-92FE-7AAF4D92DD51}"/>
    <dgm:cxn modelId="{5CB3274C-3184-4505-935B-517EC2FD6E0B}" type="presOf" srcId="{A5565A6A-8834-4C4D-86ED-BF2C1D626E5E}" destId="{C52944E6-D3C3-4BCA-A952-B25665C287B1}" srcOrd="0" destOrd="0" presId="urn:microsoft.com/office/officeart/2008/layout/HorizontalMultiLevelHierarchy"/>
    <dgm:cxn modelId="{CED17D50-E73C-402A-B8E5-9F7BF0FE6E65}" srcId="{60DD1C4B-F205-433F-A607-EFB94950B00B}" destId="{5F7DACCE-2283-4877-8C56-04269C3B043E}" srcOrd="1" destOrd="0" parTransId="{5BF407C1-9598-4EDF-B22F-1CA441990438}" sibTransId="{764BBA04-5A70-4E00-AB6D-866645D36762}"/>
    <dgm:cxn modelId="{BF5EB754-7EA1-4368-87F6-48A54B4EF0E2}" type="presOf" srcId="{5B0635DA-6EB7-4EF8-8C0A-ED5E77EBB3F6}" destId="{7C227B94-6643-4B44-BB5D-6DCB1FAA3003}" srcOrd="0" destOrd="0" presId="urn:microsoft.com/office/officeart/2008/layout/HorizontalMultiLevelHierarchy"/>
    <dgm:cxn modelId="{980B3C56-4EE0-4A44-8FE2-6D1053FA676F}" srcId="{5F7DACCE-2283-4877-8C56-04269C3B043E}" destId="{EF40B6D0-4579-4F8C-A1EA-01246CEF5BDD}" srcOrd="0" destOrd="0" parTransId="{1AA11BB7-0DD5-4704-977B-F58266333E23}" sibTransId="{8FAEC002-C942-4560-9B0F-88B2BDD21E50}"/>
    <dgm:cxn modelId="{5D8FC179-A5C2-4683-8C26-A145E208ABCA}" type="presOf" srcId="{480F51CF-26C8-4ADE-904D-E622A309D507}" destId="{29090039-C994-4275-9C51-820CF98F4C12}" srcOrd="0" destOrd="0" presId="urn:microsoft.com/office/officeart/2008/layout/HorizontalMultiLevelHierarchy"/>
    <dgm:cxn modelId="{DE180B7A-70F3-4F10-B01A-555806A013B3}" type="presOf" srcId="{DEFE4442-F1D0-4E2A-9347-4BDB2E4ABBBA}" destId="{50E7DBFD-A398-4BE8-BE03-EADE7E72AF54}" srcOrd="0" destOrd="0" presId="urn:microsoft.com/office/officeart/2008/layout/HorizontalMultiLevelHierarchy"/>
    <dgm:cxn modelId="{14E70782-5C57-4AF0-847A-022176213C73}" type="presOf" srcId="{C2B02627-067D-4207-908B-05EEF085511C}" destId="{94C71D76-DB04-427B-A69A-657E438D150A}" srcOrd="1" destOrd="0" presId="urn:microsoft.com/office/officeart/2008/layout/HorizontalMultiLevelHierarchy"/>
    <dgm:cxn modelId="{DE339E85-C966-4ABA-B3DB-00503B91391C}" type="presOf" srcId="{AB594D65-AD2B-4F1F-B341-BF29D3344D51}" destId="{D6B53E0D-4724-4674-85A8-7F6D49740E5A}" srcOrd="0" destOrd="0" presId="urn:microsoft.com/office/officeart/2008/layout/HorizontalMultiLevelHierarchy"/>
    <dgm:cxn modelId="{071AA88C-C814-4CD9-8F88-682BB8A5F6C4}" type="presOf" srcId="{F92A91E4-2B57-434C-AA8F-60AF3FA95A8E}" destId="{A1728223-82B9-460A-9AA5-29A100C8B523}" srcOrd="0" destOrd="0" presId="urn:microsoft.com/office/officeart/2008/layout/HorizontalMultiLevelHierarchy"/>
    <dgm:cxn modelId="{375F0E9B-0FE9-401A-A285-99D6C6BEEFC8}" srcId="{B4CD23F6-0139-4691-A856-6AEC35E40FD7}" destId="{DEFE4442-F1D0-4E2A-9347-4BDB2E4ABBBA}" srcOrd="0" destOrd="0" parTransId="{2D9C1F97-52FB-4377-9FD2-9A07B92F67E6}" sibTransId="{624368BB-15CB-4DDC-BB6E-58063A4C1316}"/>
    <dgm:cxn modelId="{D78F42A6-79F9-4C58-9622-737C9082FB9B}" type="presOf" srcId="{60B62B07-AF2D-46D1-915E-951B0BD5965A}" destId="{8C68EB67-AEFD-4CF0-8EFD-AB4B84422B72}" srcOrd="0" destOrd="0" presId="urn:microsoft.com/office/officeart/2008/layout/HorizontalMultiLevelHierarchy"/>
    <dgm:cxn modelId="{59F4F1A6-3ACB-4204-ABFF-C2D669878093}" type="presOf" srcId="{5B0635DA-6EB7-4EF8-8C0A-ED5E77EBB3F6}" destId="{DF267CDC-CEA4-4C5F-9222-BA225160A5A1}" srcOrd="1" destOrd="0" presId="urn:microsoft.com/office/officeart/2008/layout/HorizontalMultiLevelHierarchy"/>
    <dgm:cxn modelId="{89AE07B0-EBB6-46D5-95EE-6044622AAC61}" type="presOf" srcId="{9E56B8B5-A83A-46DC-A7C4-40F42188AFE8}" destId="{81CDE5C1-F151-4C2F-A445-EF017F3F2938}" srcOrd="0" destOrd="0" presId="urn:microsoft.com/office/officeart/2008/layout/HorizontalMultiLevelHierarchy"/>
    <dgm:cxn modelId="{9C6221B7-0020-4004-98FB-8A82D1F33CFA}" type="presOf" srcId="{5BF407C1-9598-4EDF-B22F-1CA441990438}" destId="{FCC0F748-E6ED-4F45-85FC-A873DBBB09CF}" srcOrd="0" destOrd="0" presId="urn:microsoft.com/office/officeart/2008/layout/HorizontalMultiLevelHierarchy"/>
    <dgm:cxn modelId="{B082AFB9-9AF4-409E-87D4-3764E410951B}" type="presOf" srcId="{F7E3F49F-73CF-4FFC-A4CC-095D4A020161}" destId="{41AF79F7-4D5C-4A3E-B2A5-1AD8EA471BFF}" srcOrd="1" destOrd="0" presId="urn:microsoft.com/office/officeart/2008/layout/HorizontalMultiLevelHierarchy"/>
    <dgm:cxn modelId="{748AF3BA-5689-4147-806B-DF1D91328243}" type="presOf" srcId="{53E8DB98-2ABD-4ED8-B2AA-2AEABECBBF75}" destId="{040F0B62-2A53-4A4F-B051-75A000F75B59}" srcOrd="1" destOrd="0" presId="urn:microsoft.com/office/officeart/2008/layout/HorizontalMultiLevelHierarchy"/>
    <dgm:cxn modelId="{F24B32C0-DBEC-425B-B66B-0062A5F761A1}" srcId="{01FB06B3-4C43-4485-B1FB-9DA12B5144AC}" destId="{0A63FE6A-4ADE-4E38-9455-ACEFAD1D4A8B}" srcOrd="0" destOrd="0" parTransId="{C2B02627-067D-4207-908B-05EEF085511C}" sibTransId="{A2ED3B13-3280-4411-839D-956FECB9B471}"/>
    <dgm:cxn modelId="{1691B6C0-571D-4D01-A499-B59AF6DCEC0D}" type="presOf" srcId="{58E6CE42-BB7B-4CB4-8E04-3018FCA8DDCA}" destId="{D2DA215F-E7A0-4DEA-ADEA-777783AB35ED}" srcOrd="0" destOrd="0" presId="urn:microsoft.com/office/officeart/2008/layout/HorizontalMultiLevelHierarchy"/>
    <dgm:cxn modelId="{356AB9C2-3155-401A-BFBE-7559713AAC72}" type="presOf" srcId="{EF40B6D0-4579-4F8C-A1EA-01246CEF5BDD}" destId="{6489344E-DA43-41C2-9251-0F15151E9F58}" srcOrd="0" destOrd="0" presId="urn:microsoft.com/office/officeart/2008/layout/HorizontalMultiLevelHierarchy"/>
    <dgm:cxn modelId="{185E4BC4-6C8D-47E3-804D-65E139A510E2}" type="presOf" srcId="{58E6CE42-BB7B-4CB4-8E04-3018FCA8DDCA}" destId="{E9A7CE07-4EFD-407A-B40D-C4CDB34B5550}" srcOrd="1" destOrd="0" presId="urn:microsoft.com/office/officeart/2008/layout/HorizontalMultiLevelHierarchy"/>
    <dgm:cxn modelId="{649898CB-E9A6-40D3-9191-1152FF4F8BD2}" srcId="{5F7DACCE-2283-4877-8C56-04269C3B043E}" destId="{B4CD23F6-0139-4691-A856-6AEC35E40FD7}" srcOrd="1" destOrd="0" parTransId="{60B62B07-AF2D-46D1-915E-951B0BD5965A}" sibTransId="{A4D5484E-9B6C-458F-8BA3-138078DDA2EB}"/>
    <dgm:cxn modelId="{983FCFCB-DFE5-4F75-B0EB-77634BBC169C}" type="presOf" srcId="{3B55C504-A184-4C3D-AD80-4A151F0E7C1B}" destId="{E432AA74-B7C2-4C46-A6A8-DEF2BA49EAC9}" srcOrd="0" destOrd="0" presId="urn:microsoft.com/office/officeart/2008/layout/HorizontalMultiLevelHierarchy"/>
    <dgm:cxn modelId="{B29796CD-91C2-41D0-B170-B11611F9B3DA}" srcId="{9E56B8B5-A83A-46DC-A7C4-40F42188AFE8}" destId="{B3C1340E-DCBD-462B-A837-6E2A070AEBAD}" srcOrd="1" destOrd="0" parTransId="{58E6CE42-BB7B-4CB4-8E04-3018FCA8DDCA}" sibTransId="{C27FA79F-7886-4B69-B3B0-24FA831C9FED}"/>
    <dgm:cxn modelId="{DCC546CF-8DFE-462B-A89A-D0EDA8591CCE}" type="presOf" srcId="{5BF407C1-9598-4EDF-B22F-1CA441990438}" destId="{C4C600F7-84E8-47EF-B079-CF4B089EC34A}" srcOrd="1" destOrd="0" presId="urn:microsoft.com/office/officeart/2008/layout/HorizontalMultiLevelHierarchy"/>
    <dgm:cxn modelId="{BA87A3D0-2D40-4541-B19A-BCE9C617BB41}" type="presOf" srcId="{1AA11BB7-0DD5-4704-977B-F58266333E23}" destId="{F079F992-AF86-4E61-A06D-BFBEE7195A5E}" srcOrd="0" destOrd="0" presId="urn:microsoft.com/office/officeart/2008/layout/HorizontalMultiLevelHierarchy"/>
    <dgm:cxn modelId="{32C33CD1-A5D6-46B7-9250-A2C89C85FB66}" type="presOf" srcId="{B3C1340E-DCBD-462B-A837-6E2A070AEBAD}" destId="{D0BAB407-EFFA-4091-A45B-E33165EAD303}" srcOrd="0" destOrd="0" presId="urn:microsoft.com/office/officeart/2008/layout/HorizontalMultiLevelHierarchy"/>
    <dgm:cxn modelId="{636154DA-4CFA-40EC-BF23-EE6D41A6FD08}" srcId="{EF40B6D0-4579-4F8C-A1EA-01246CEF5BDD}" destId="{480F51CF-26C8-4ADE-904D-E622A309D507}" srcOrd="0" destOrd="0" parTransId="{5B0635DA-6EB7-4EF8-8C0A-ED5E77EBB3F6}" sibTransId="{573EF804-17A1-4C87-8EB3-F4ABD44F0D17}"/>
    <dgm:cxn modelId="{5AA445DF-D009-482D-A2E5-BB7207059AA5}" type="presOf" srcId="{F7E3F49F-73CF-4FFC-A4CC-095D4A020161}" destId="{F985ABCE-A62A-46A4-9E4A-9E147D04D0A8}" srcOrd="0" destOrd="0" presId="urn:microsoft.com/office/officeart/2008/layout/HorizontalMultiLevelHierarchy"/>
    <dgm:cxn modelId="{084C17E1-51FD-4894-B1F7-B9EB9D9A6939}" srcId="{0A63FE6A-4ADE-4E38-9455-ACEFAD1D4A8B}" destId="{F92A91E4-2B57-434C-AA8F-60AF3FA95A8E}" srcOrd="0" destOrd="0" parTransId="{53E8DB98-2ABD-4ED8-B2AA-2AEABECBBF75}" sibTransId="{84FE8D69-DF7A-4C81-804E-9205CC0B7CBA}"/>
    <dgm:cxn modelId="{7A999CE7-8902-44E1-A782-FEEF492E475D}" type="presOf" srcId="{7F72A879-5BFF-4768-AD11-4AB95500FB3C}" destId="{7EC14CC1-53B1-458B-86C0-15472B480E42}" srcOrd="1" destOrd="0" presId="urn:microsoft.com/office/officeart/2008/layout/HorizontalMultiLevelHierarchy"/>
    <dgm:cxn modelId="{9A5C38EC-5283-4F3A-A179-D93C43814518}" type="presOf" srcId="{C2B02627-067D-4207-908B-05EEF085511C}" destId="{7799FBCC-DC8A-40B6-82C1-3EF553C3358F}" srcOrd="0" destOrd="0" presId="urn:microsoft.com/office/officeart/2008/layout/HorizontalMultiLevelHierarchy"/>
    <dgm:cxn modelId="{44C720ED-86D4-4842-A5E5-85C6AE962E9C}" type="presOf" srcId="{7BA48226-20F9-4AF8-8C11-CFF75E8DC3F1}" destId="{540D8064-DD7A-49B1-84D1-E8701A1145C7}" srcOrd="1" destOrd="0" presId="urn:microsoft.com/office/officeart/2008/layout/HorizontalMultiLevelHierarchy"/>
    <dgm:cxn modelId="{A912A1F8-E197-4A89-8D63-6DB46350C21D}" srcId="{2F8C120F-4FCD-4125-81C8-AB8EFE67979F}" destId="{31321633-54EC-4372-A428-EA7A242FE183}" srcOrd="0" destOrd="0" parTransId="{A5565A6A-8834-4C4D-86ED-BF2C1D626E5E}" sibTransId="{03396B05-CFDF-4838-B185-510283304953}"/>
    <dgm:cxn modelId="{0BEE51FA-84B1-442F-9BE1-874C85E1A838}" srcId="{AB594D65-AD2B-4F1F-B341-BF29D3344D51}" destId="{60DD1C4B-F205-433F-A607-EFB94950B00B}" srcOrd="0" destOrd="0" parTransId="{6E0DC029-0C4D-47C7-8497-8A78DA45C746}" sibTransId="{9A64E228-CA1F-46C4-B3B0-4639F39FD993}"/>
    <dgm:cxn modelId="{AB1825FC-63BD-4780-A51D-57AFF3F6269B}" type="presOf" srcId="{7F72A879-5BFF-4768-AD11-4AB95500FB3C}" destId="{4D5B3D78-7FF4-478A-9B97-CBEC8A6F4051}" srcOrd="0" destOrd="0" presId="urn:microsoft.com/office/officeart/2008/layout/HorizontalMultiLevelHierarchy"/>
    <dgm:cxn modelId="{4C96F5FE-32F0-4659-A108-55399DC63373}" type="presOf" srcId="{A5565A6A-8834-4C4D-86ED-BF2C1D626E5E}" destId="{16071CA7-1AA5-458B-835B-71A5AA684DD7}" srcOrd="1" destOrd="0" presId="urn:microsoft.com/office/officeart/2008/layout/HorizontalMultiLevelHierarchy"/>
    <dgm:cxn modelId="{A91F61FF-1AE0-435B-8778-264A3F21D698}" type="presOf" srcId="{5F7DACCE-2283-4877-8C56-04269C3B043E}" destId="{C3235E4D-FBAE-4D7E-A7B7-8246FDB90E08}" srcOrd="0" destOrd="0" presId="urn:microsoft.com/office/officeart/2008/layout/HorizontalMultiLevelHierarchy"/>
    <dgm:cxn modelId="{ADF78426-D5BA-4280-8048-DF631FC3A962}" type="presParOf" srcId="{D6B53E0D-4724-4674-85A8-7F6D49740E5A}" destId="{4277BAAC-7757-48FB-A0AD-F3EE32C2735A}" srcOrd="0" destOrd="0" presId="urn:microsoft.com/office/officeart/2008/layout/HorizontalMultiLevelHierarchy"/>
    <dgm:cxn modelId="{D331A615-6B4F-4BFB-A70F-769A1BF60C58}" type="presParOf" srcId="{4277BAAC-7757-48FB-A0AD-F3EE32C2735A}" destId="{8464B335-A5C0-4CD2-98DB-83DBD1E0A06F}" srcOrd="0" destOrd="0" presId="urn:microsoft.com/office/officeart/2008/layout/HorizontalMultiLevelHierarchy"/>
    <dgm:cxn modelId="{99202A53-9A70-4FD3-A530-8AA39F3AA9BF}" type="presParOf" srcId="{4277BAAC-7757-48FB-A0AD-F3EE32C2735A}" destId="{62E8191D-9236-4A4D-BA29-6AC355FA61E0}" srcOrd="1" destOrd="0" presId="urn:microsoft.com/office/officeart/2008/layout/HorizontalMultiLevelHierarchy"/>
    <dgm:cxn modelId="{8C9A7879-46B3-4AC0-B119-4C5BC713FB2D}" type="presParOf" srcId="{62E8191D-9236-4A4D-BA29-6AC355FA61E0}" destId="{F985ABCE-A62A-46A4-9E4A-9E147D04D0A8}" srcOrd="0" destOrd="0" presId="urn:microsoft.com/office/officeart/2008/layout/HorizontalMultiLevelHierarchy"/>
    <dgm:cxn modelId="{E9F49741-65E7-416D-9CE1-E6EDC03341C2}" type="presParOf" srcId="{F985ABCE-A62A-46A4-9E4A-9E147D04D0A8}" destId="{41AF79F7-4D5C-4A3E-B2A5-1AD8EA471BFF}" srcOrd="0" destOrd="0" presId="urn:microsoft.com/office/officeart/2008/layout/HorizontalMultiLevelHierarchy"/>
    <dgm:cxn modelId="{3CFF9A54-4136-4E13-808A-346F57EBF82E}" type="presParOf" srcId="{62E8191D-9236-4A4D-BA29-6AC355FA61E0}" destId="{70A8A2A3-FB30-4C7F-BEAA-6F90481DD85E}" srcOrd="1" destOrd="0" presId="urn:microsoft.com/office/officeart/2008/layout/HorizontalMultiLevelHierarchy"/>
    <dgm:cxn modelId="{3EC4758E-418B-4A46-9641-6C32EBB84672}" type="presParOf" srcId="{70A8A2A3-FB30-4C7F-BEAA-6F90481DD85E}" destId="{9D10A0E6-D635-4026-BA11-977E22F3C055}" srcOrd="0" destOrd="0" presId="urn:microsoft.com/office/officeart/2008/layout/HorizontalMultiLevelHierarchy"/>
    <dgm:cxn modelId="{C08CD550-2939-4F82-AA4C-895D0710760B}" type="presParOf" srcId="{70A8A2A3-FB30-4C7F-BEAA-6F90481DD85E}" destId="{AEC72943-0FBD-4753-A392-9D8B6D868FA6}" srcOrd="1" destOrd="0" presId="urn:microsoft.com/office/officeart/2008/layout/HorizontalMultiLevelHierarchy"/>
    <dgm:cxn modelId="{19041B14-5D5E-428B-A7C4-8237150946F8}" type="presParOf" srcId="{AEC72943-0FBD-4753-A392-9D8B6D868FA6}" destId="{7799FBCC-DC8A-40B6-82C1-3EF553C3358F}" srcOrd="0" destOrd="0" presId="urn:microsoft.com/office/officeart/2008/layout/HorizontalMultiLevelHierarchy"/>
    <dgm:cxn modelId="{03CB5602-7EF3-4376-9590-EAE3F185DE4B}" type="presParOf" srcId="{7799FBCC-DC8A-40B6-82C1-3EF553C3358F}" destId="{94C71D76-DB04-427B-A69A-657E438D150A}" srcOrd="0" destOrd="0" presId="urn:microsoft.com/office/officeart/2008/layout/HorizontalMultiLevelHierarchy"/>
    <dgm:cxn modelId="{C926286F-5EA7-4A1F-967B-B193D88F1D26}" type="presParOf" srcId="{AEC72943-0FBD-4753-A392-9D8B6D868FA6}" destId="{93665E82-7B4E-437E-8564-FAE7B070B7E1}" srcOrd="1" destOrd="0" presId="urn:microsoft.com/office/officeart/2008/layout/HorizontalMultiLevelHierarchy"/>
    <dgm:cxn modelId="{A04D3D03-8253-4513-910E-A781D9D5901F}" type="presParOf" srcId="{93665E82-7B4E-437E-8564-FAE7B070B7E1}" destId="{85D875FD-47B2-4D07-BD7E-328D33D97509}" srcOrd="0" destOrd="0" presId="urn:microsoft.com/office/officeart/2008/layout/HorizontalMultiLevelHierarchy"/>
    <dgm:cxn modelId="{4F9DFDAB-21C8-4ABE-AE4D-2970FDE34034}" type="presParOf" srcId="{93665E82-7B4E-437E-8564-FAE7B070B7E1}" destId="{C2E659FB-8C4C-4FAC-9524-C41048E0618F}" srcOrd="1" destOrd="0" presId="urn:microsoft.com/office/officeart/2008/layout/HorizontalMultiLevelHierarchy"/>
    <dgm:cxn modelId="{8D17C86B-F052-40B6-88C1-772CA1794FD1}" type="presParOf" srcId="{C2E659FB-8C4C-4FAC-9524-C41048E0618F}" destId="{44D65BF5-2B7A-406F-ABF9-6BF43C5DE09E}" srcOrd="0" destOrd="0" presId="urn:microsoft.com/office/officeart/2008/layout/HorizontalMultiLevelHierarchy"/>
    <dgm:cxn modelId="{6CD7BB1D-D558-465B-B0D4-08E1F3ED940D}" type="presParOf" srcId="{44D65BF5-2B7A-406F-ABF9-6BF43C5DE09E}" destId="{040F0B62-2A53-4A4F-B051-75A000F75B59}" srcOrd="0" destOrd="0" presId="urn:microsoft.com/office/officeart/2008/layout/HorizontalMultiLevelHierarchy"/>
    <dgm:cxn modelId="{BBD8F7CF-3754-4FB2-B783-1607BCEF1837}" type="presParOf" srcId="{C2E659FB-8C4C-4FAC-9524-C41048E0618F}" destId="{CB34ABC8-3BD6-4AE6-B2DD-2690D0290DC5}" srcOrd="1" destOrd="0" presId="urn:microsoft.com/office/officeart/2008/layout/HorizontalMultiLevelHierarchy"/>
    <dgm:cxn modelId="{B36D26F1-895B-47B2-9BD7-34222D33BAF5}" type="presParOf" srcId="{CB34ABC8-3BD6-4AE6-B2DD-2690D0290DC5}" destId="{A1728223-82B9-460A-9AA5-29A100C8B523}" srcOrd="0" destOrd="0" presId="urn:microsoft.com/office/officeart/2008/layout/HorizontalMultiLevelHierarchy"/>
    <dgm:cxn modelId="{551ED0E7-014E-44A4-B118-B49C2C226386}" type="presParOf" srcId="{CB34ABC8-3BD6-4AE6-B2DD-2690D0290DC5}" destId="{59770ED2-8E0B-4DFE-B26C-055512B616AD}" srcOrd="1" destOrd="0" presId="urn:microsoft.com/office/officeart/2008/layout/HorizontalMultiLevelHierarchy"/>
    <dgm:cxn modelId="{94E3E28B-5026-4DA6-8FE7-440941108563}" type="presParOf" srcId="{AEC72943-0FBD-4753-A392-9D8B6D868FA6}" destId="{AE0E9C54-4DF7-436E-8575-084A25DE9E0B}" srcOrd="2" destOrd="0" presId="urn:microsoft.com/office/officeart/2008/layout/HorizontalMultiLevelHierarchy"/>
    <dgm:cxn modelId="{0767C724-C96D-433F-AC04-151D87F545BA}" type="presParOf" srcId="{AE0E9C54-4DF7-436E-8575-084A25DE9E0B}" destId="{D5F7D542-DB14-4EE1-97BC-0A83BD9AFF19}" srcOrd="0" destOrd="0" presId="urn:microsoft.com/office/officeart/2008/layout/HorizontalMultiLevelHierarchy"/>
    <dgm:cxn modelId="{0C264110-76F7-4328-A24C-4374C5372C67}" type="presParOf" srcId="{AEC72943-0FBD-4753-A392-9D8B6D868FA6}" destId="{DADA38A5-8F19-4B1F-8899-B32409F4D342}" srcOrd="3" destOrd="0" presId="urn:microsoft.com/office/officeart/2008/layout/HorizontalMultiLevelHierarchy"/>
    <dgm:cxn modelId="{5230E53E-0709-4D5B-B78D-CB48F9649F67}" type="presParOf" srcId="{DADA38A5-8F19-4B1F-8899-B32409F4D342}" destId="{6CF4E72D-E8E0-4EB6-B0E7-BC6576441D1D}" srcOrd="0" destOrd="0" presId="urn:microsoft.com/office/officeart/2008/layout/HorizontalMultiLevelHierarchy"/>
    <dgm:cxn modelId="{A8055136-3209-4273-88E9-6AA7B73781C8}" type="presParOf" srcId="{DADA38A5-8F19-4B1F-8899-B32409F4D342}" destId="{72B423B0-9EE3-4CF6-BFB5-77BF88450399}" srcOrd="1" destOrd="0" presId="urn:microsoft.com/office/officeart/2008/layout/HorizontalMultiLevelHierarchy"/>
    <dgm:cxn modelId="{DEC0192B-C8E9-41F0-9149-D2785017159C}" type="presParOf" srcId="{72B423B0-9EE3-4CF6-BFB5-77BF88450399}" destId="{C52944E6-D3C3-4BCA-A952-B25665C287B1}" srcOrd="0" destOrd="0" presId="urn:microsoft.com/office/officeart/2008/layout/HorizontalMultiLevelHierarchy"/>
    <dgm:cxn modelId="{1E8156EF-1134-4527-9752-8F858C8344C9}" type="presParOf" srcId="{C52944E6-D3C3-4BCA-A952-B25665C287B1}" destId="{16071CA7-1AA5-458B-835B-71A5AA684DD7}" srcOrd="0" destOrd="0" presId="urn:microsoft.com/office/officeart/2008/layout/HorizontalMultiLevelHierarchy"/>
    <dgm:cxn modelId="{D0F665B9-1829-4FBF-AA9D-54EB71E38E68}" type="presParOf" srcId="{72B423B0-9EE3-4CF6-BFB5-77BF88450399}" destId="{AA7DB482-A202-4E89-9BF9-47718EF200E1}" srcOrd="1" destOrd="0" presId="urn:microsoft.com/office/officeart/2008/layout/HorizontalMultiLevelHierarchy"/>
    <dgm:cxn modelId="{FF753970-F9CB-48C2-9F50-9A34D58AF121}" type="presParOf" srcId="{AA7DB482-A202-4E89-9BF9-47718EF200E1}" destId="{7F88CB37-7D4C-4DCE-A392-A57C1A8751D1}" srcOrd="0" destOrd="0" presId="urn:microsoft.com/office/officeart/2008/layout/HorizontalMultiLevelHierarchy"/>
    <dgm:cxn modelId="{B9DC0F35-5D82-4EF7-B856-A3BA0B143D75}" type="presParOf" srcId="{AA7DB482-A202-4E89-9BF9-47718EF200E1}" destId="{A2FE7DF7-4A7E-409B-BF5F-5CE97D246D9A}" srcOrd="1" destOrd="0" presId="urn:microsoft.com/office/officeart/2008/layout/HorizontalMultiLevelHierarchy"/>
    <dgm:cxn modelId="{ED62B58F-3AA7-4002-8B53-B8009B918A83}" type="presParOf" srcId="{AEC72943-0FBD-4753-A392-9D8B6D868FA6}" destId="{4D5B3D78-7FF4-478A-9B97-CBEC8A6F4051}" srcOrd="4" destOrd="0" presId="urn:microsoft.com/office/officeart/2008/layout/HorizontalMultiLevelHierarchy"/>
    <dgm:cxn modelId="{444EFB27-A810-497B-B436-A43BF29E6BCF}" type="presParOf" srcId="{4D5B3D78-7FF4-478A-9B97-CBEC8A6F4051}" destId="{7EC14CC1-53B1-458B-86C0-15472B480E42}" srcOrd="0" destOrd="0" presId="urn:microsoft.com/office/officeart/2008/layout/HorizontalMultiLevelHierarchy"/>
    <dgm:cxn modelId="{C6A77EE8-625B-46A8-A611-30FC8B3E4A27}" type="presParOf" srcId="{AEC72943-0FBD-4753-A392-9D8B6D868FA6}" destId="{954BDC01-04B1-4C3C-B862-2B07377F140D}" srcOrd="5" destOrd="0" presId="urn:microsoft.com/office/officeart/2008/layout/HorizontalMultiLevelHierarchy"/>
    <dgm:cxn modelId="{9D3F2859-0CF4-4235-9825-CC29D93BF1B1}" type="presParOf" srcId="{954BDC01-04B1-4C3C-B862-2B07377F140D}" destId="{81CDE5C1-F151-4C2F-A445-EF017F3F2938}" srcOrd="0" destOrd="0" presId="urn:microsoft.com/office/officeart/2008/layout/HorizontalMultiLevelHierarchy"/>
    <dgm:cxn modelId="{06091270-CF51-48B9-9A86-1F8523670D51}" type="presParOf" srcId="{954BDC01-04B1-4C3C-B862-2B07377F140D}" destId="{A317B697-47FB-4C1E-960B-3074F346CF2A}" srcOrd="1" destOrd="0" presId="urn:microsoft.com/office/officeart/2008/layout/HorizontalMultiLevelHierarchy"/>
    <dgm:cxn modelId="{0470E9B4-3A04-4803-993A-00067AC7C76E}" type="presParOf" srcId="{A317B697-47FB-4C1E-960B-3074F346CF2A}" destId="{C3B13DD0-42A7-4126-9B87-0DD573261E66}" srcOrd="0" destOrd="0" presId="urn:microsoft.com/office/officeart/2008/layout/HorizontalMultiLevelHierarchy"/>
    <dgm:cxn modelId="{07D43361-953B-4CC8-903E-788186C69F99}" type="presParOf" srcId="{C3B13DD0-42A7-4126-9B87-0DD573261E66}" destId="{540D8064-DD7A-49B1-84D1-E8701A1145C7}" srcOrd="0" destOrd="0" presId="urn:microsoft.com/office/officeart/2008/layout/HorizontalMultiLevelHierarchy"/>
    <dgm:cxn modelId="{98D548DB-2FBC-4303-A50B-5322938F3D09}" type="presParOf" srcId="{A317B697-47FB-4C1E-960B-3074F346CF2A}" destId="{B1627B29-643B-4C6F-96F8-07BC3EC62ABC}" srcOrd="1" destOrd="0" presId="urn:microsoft.com/office/officeart/2008/layout/HorizontalMultiLevelHierarchy"/>
    <dgm:cxn modelId="{D139270A-13DA-4191-A3EA-963F2DD3CAE9}" type="presParOf" srcId="{B1627B29-643B-4C6F-96F8-07BC3EC62ABC}" destId="{E432AA74-B7C2-4C46-A6A8-DEF2BA49EAC9}" srcOrd="0" destOrd="0" presId="urn:microsoft.com/office/officeart/2008/layout/HorizontalMultiLevelHierarchy"/>
    <dgm:cxn modelId="{2275DE1A-47AD-4E5A-BBD6-A86E1C618081}" type="presParOf" srcId="{B1627B29-643B-4C6F-96F8-07BC3EC62ABC}" destId="{D0C84DCC-7401-44B7-BA61-BF940344EB97}" srcOrd="1" destOrd="0" presId="urn:microsoft.com/office/officeart/2008/layout/HorizontalMultiLevelHierarchy"/>
    <dgm:cxn modelId="{B1BA53B8-4BE2-4CF5-B006-BAEF71FA37D9}" type="presParOf" srcId="{A317B697-47FB-4C1E-960B-3074F346CF2A}" destId="{D2DA215F-E7A0-4DEA-ADEA-777783AB35ED}" srcOrd="2" destOrd="0" presId="urn:microsoft.com/office/officeart/2008/layout/HorizontalMultiLevelHierarchy"/>
    <dgm:cxn modelId="{D60DDD77-EAB9-42DD-949F-C923B71D1019}" type="presParOf" srcId="{D2DA215F-E7A0-4DEA-ADEA-777783AB35ED}" destId="{E9A7CE07-4EFD-407A-B40D-C4CDB34B5550}" srcOrd="0" destOrd="0" presId="urn:microsoft.com/office/officeart/2008/layout/HorizontalMultiLevelHierarchy"/>
    <dgm:cxn modelId="{E7900837-DC5D-4CD3-8F82-0EEE5B7CB74E}" type="presParOf" srcId="{A317B697-47FB-4C1E-960B-3074F346CF2A}" destId="{D5CB92B9-60AD-431A-8D39-470B25213EF3}" srcOrd="3" destOrd="0" presId="urn:microsoft.com/office/officeart/2008/layout/HorizontalMultiLevelHierarchy"/>
    <dgm:cxn modelId="{BF61BD1D-884A-48C1-BC74-F2462784C3E0}" type="presParOf" srcId="{D5CB92B9-60AD-431A-8D39-470B25213EF3}" destId="{D0BAB407-EFFA-4091-A45B-E33165EAD303}" srcOrd="0" destOrd="0" presId="urn:microsoft.com/office/officeart/2008/layout/HorizontalMultiLevelHierarchy"/>
    <dgm:cxn modelId="{7AF3A75E-2052-467D-B127-0BBA3DA99435}" type="presParOf" srcId="{D5CB92B9-60AD-431A-8D39-470B25213EF3}" destId="{405CECEF-6197-4263-AD30-ADE49C8A5D3E}" srcOrd="1" destOrd="0" presId="urn:microsoft.com/office/officeart/2008/layout/HorizontalMultiLevelHierarchy"/>
    <dgm:cxn modelId="{1FB9FC9E-FAE6-4D7C-80FA-EFBA483343FB}" type="presParOf" srcId="{62E8191D-9236-4A4D-BA29-6AC355FA61E0}" destId="{FCC0F748-E6ED-4F45-85FC-A873DBBB09CF}" srcOrd="2" destOrd="0" presId="urn:microsoft.com/office/officeart/2008/layout/HorizontalMultiLevelHierarchy"/>
    <dgm:cxn modelId="{C7146323-A453-429C-96F7-0567C9F5C727}" type="presParOf" srcId="{FCC0F748-E6ED-4F45-85FC-A873DBBB09CF}" destId="{C4C600F7-84E8-47EF-B079-CF4B089EC34A}" srcOrd="0" destOrd="0" presId="urn:microsoft.com/office/officeart/2008/layout/HorizontalMultiLevelHierarchy"/>
    <dgm:cxn modelId="{0B241B2F-BE25-4FF9-AC14-E069CA1CB775}" type="presParOf" srcId="{62E8191D-9236-4A4D-BA29-6AC355FA61E0}" destId="{EC030E3C-663B-4E0D-B149-0457B560968A}" srcOrd="3" destOrd="0" presId="urn:microsoft.com/office/officeart/2008/layout/HorizontalMultiLevelHierarchy"/>
    <dgm:cxn modelId="{DF0F22F3-4BB7-4D92-85B2-F281AD0A884F}" type="presParOf" srcId="{EC030E3C-663B-4E0D-B149-0457B560968A}" destId="{C3235E4D-FBAE-4D7E-A7B7-8246FDB90E08}" srcOrd="0" destOrd="0" presId="urn:microsoft.com/office/officeart/2008/layout/HorizontalMultiLevelHierarchy"/>
    <dgm:cxn modelId="{BE1D3939-4C75-41AE-9FEE-706CAA2637C1}" type="presParOf" srcId="{EC030E3C-663B-4E0D-B149-0457B560968A}" destId="{16BC33DF-A93C-4298-8C49-20EAFCC6642D}" srcOrd="1" destOrd="0" presId="urn:microsoft.com/office/officeart/2008/layout/HorizontalMultiLevelHierarchy"/>
    <dgm:cxn modelId="{24AF416F-F137-4298-8F5D-7DE3877D0D9A}" type="presParOf" srcId="{16BC33DF-A93C-4298-8C49-20EAFCC6642D}" destId="{F079F992-AF86-4E61-A06D-BFBEE7195A5E}" srcOrd="0" destOrd="0" presId="urn:microsoft.com/office/officeart/2008/layout/HorizontalMultiLevelHierarchy"/>
    <dgm:cxn modelId="{6BCF6382-C387-4E50-B93E-128EAECC4216}" type="presParOf" srcId="{F079F992-AF86-4E61-A06D-BFBEE7195A5E}" destId="{755D497B-6CB5-4144-88D5-581FD0143372}" srcOrd="0" destOrd="0" presId="urn:microsoft.com/office/officeart/2008/layout/HorizontalMultiLevelHierarchy"/>
    <dgm:cxn modelId="{08DD65DA-9916-47DF-A534-9D9381EF4294}" type="presParOf" srcId="{16BC33DF-A93C-4298-8C49-20EAFCC6642D}" destId="{23359EBB-DAB7-4DA3-B83F-16F7DFCE721C}" srcOrd="1" destOrd="0" presId="urn:microsoft.com/office/officeart/2008/layout/HorizontalMultiLevelHierarchy"/>
    <dgm:cxn modelId="{0CCE1497-D254-471F-AE5E-8DAA3E154804}" type="presParOf" srcId="{23359EBB-DAB7-4DA3-B83F-16F7DFCE721C}" destId="{6489344E-DA43-41C2-9251-0F15151E9F58}" srcOrd="0" destOrd="0" presId="urn:microsoft.com/office/officeart/2008/layout/HorizontalMultiLevelHierarchy"/>
    <dgm:cxn modelId="{37AA6219-BC4C-499D-B5CE-E9D1C53AACD5}" type="presParOf" srcId="{23359EBB-DAB7-4DA3-B83F-16F7DFCE721C}" destId="{5EC8CBCD-5723-4DD4-8846-E778960496C0}" srcOrd="1" destOrd="0" presId="urn:microsoft.com/office/officeart/2008/layout/HorizontalMultiLevelHierarchy"/>
    <dgm:cxn modelId="{CCD90A07-B7EE-490B-ABE0-B336B9DB2495}" type="presParOf" srcId="{5EC8CBCD-5723-4DD4-8846-E778960496C0}" destId="{7C227B94-6643-4B44-BB5D-6DCB1FAA3003}" srcOrd="0" destOrd="0" presId="urn:microsoft.com/office/officeart/2008/layout/HorizontalMultiLevelHierarchy"/>
    <dgm:cxn modelId="{42FCE0CC-F10F-436D-847C-D253ABFD3C97}" type="presParOf" srcId="{7C227B94-6643-4B44-BB5D-6DCB1FAA3003}" destId="{DF267CDC-CEA4-4C5F-9222-BA225160A5A1}" srcOrd="0" destOrd="0" presId="urn:microsoft.com/office/officeart/2008/layout/HorizontalMultiLevelHierarchy"/>
    <dgm:cxn modelId="{260873C7-D82E-429A-B5C2-FFF31CDE4C16}" type="presParOf" srcId="{5EC8CBCD-5723-4DD4-8846-E778960496C0}" destId="{117FEA1B-3C8A-4F6F-92CE-91ABD9E47A8F}" srcOrd="1" destOrd="0" presId="urn:microsoft.com/office/officeart/2008/layout/HorizontalMultiLevelHierarchy"/>
    <dgm:cxn modelId="{2C365881-5D79-4460-A013-087E7C4305C0}" type="presParOf" srcId="{117FEA1B-3C8A-4F6F-92CE-91ABD9E47A8F}" destId="{29090039-C994-4275-9C51-820CF98F4C12}" srcOrd="0" destOrd="0" presId="urn:microsoft.com/office/officeart/2008/layout/HorizontalMultiLevelHierarchy"/>
    <dgm:cxn modelId="{567BD89C-4C11-4B73-8D5D-B875B38DD5EF}" type="presParOf" srcId="{117FEA1B-3C8A-4F6F-92CE-91ABD9E47A8F}" destId="{4B7E31EF-CAA5-4104-92D6-A2A1A997F8BF}" srcOrd="1" destOrd="0" presId="urn:microsoft.com/office/officeart/2008/layout/HorizontalMultiLevelHierarchy"/>
    <dgm:cxn modelId="{FE215496-97A1-4A52-8F9A-D2EB033FC424}" type="presParOf" srcId="{16BC33DF-A93C-4298-8C49-20EAFCC6642D}" destId="{8C68EB67-AEFD-4CF0-8EFD-AB4B84422B72}" srcOrd="2" destOrd="0" presId="urn:microsoft.com/office/officeart/2008/layout/HorizontalMultiLevelHierarchy"/>
    <dgm:cxn modelId="{5AB68586-257B-4949-88A9-6DD2080FF5D0}" type="presParOf" srcId="{8C68EB67-AEFD-4CF0-8EFD-AB4B84422B72}" destId="{7ED552F8-17A1-41B1-AAE6-3A8DBFAA7747}" srcOrd="0" destOrd="0" presId="urn:microsoft.com/office/officeart/2008/layout/HorizontalMultiLevelHierarchy"/>
    <dgm:cxn modelId="{923FA75B-7727-4901-982B-FEBC9E80B891}" type="presParOf" srcId="{16BC33DF-A93C-4298-8C49-20EAFCC6642D}" destId="{E8A071CC-AF70-4D99-B922-6D0BE3EFAA77}" srcOrd="3" destOrd="0" presId="urn:microsoft.com/office/officeart/2008/layout/HorizontalMultiLevelHierarchy"/>
    <dgm:cxn modelId="{76E21D99-0024-4C8A-9AC3-8578F3664CFF}" type="presParOf" srcId="{E8A071CC-AF70-4D99-B922-6D0BE3EFAA77}" destId="{0AE3AAED-EABE-4C91-B62D-E2BA5C7080B7}" srcOrd="0" destOrd="0" presId="urn:microsoft.com/office/officeart/2008/layout/HorizontalMultiLevelHierarchy"/>
    <dgm:cxn modelId="{029B736C-F380-4A81-8B2B-14AE1648F7C1}" type="presParOf" srcId="{E8A071CC-AF70-4D99-B922-6D0BE3EFAA77}" destId="{F6675BD9-2C63-4CE8-A62E-B56C50E2CEC9}" srcOrd="1" destOrd="0" presId="urn:microsoft.com/office/officeart/2008/layout/HorizontalMultiLevelHierarchy"/>
    <dgm:cxn modelId="{66E96BFD-A481-4635-9290-56C1570CB5C1}" type="presParOf" srcId="{F6675BD9-2C63-4CE8-A62E-B56C50E2CEC9}" destId="{A3BBF559-FE10-4940-B48E-9EF86C142B4F}" srcOrd="0" destOrd="0" presId="urn:microsoft.com/office/officeart/2008/layout/HorizontalMultiLevelHierarchy"/>
    <dgm:cxn modelId="{01A281A2-F268-4E15-837F-95C153DD556A}" type="presParOf" srcId="{A3BBF559-FE10-4940-B48E-9EF86C142B4F}" destId="{BF5E9AE1-BFA8-4022-9D7C-3216BB608B96}" srcOrd="0" destOrd="0" presId="urn:microsoft.com/office/officeart/2008/layout/HorizontalMultiLevelHierarchy"/>
    <dgm:cxn modelId="{32ECC23E-9AD6-4F72-B814-38AC71BEFC3E}" type="presParOf" srcId="{F6675BD9-2C63-4CE8-A62E-B56C50E2CEC9}" destId="{440EFE6B-55FF-4510-AFA6-433FD1709895}" srcOrd="1" destOrd="0" presId="urn:microsoft.com/office/officeart/2008/layout/HorizontalMultiLevelHierarchy"/>
    <dgm:cxn modelId="{149CB034-9EAA-44A6-99CD-16733FB71066}" type="presParOf" srcId="{440EFE6B-55FF-4510-AFA6-433FD1709895}" destId="{50E7DBFD-A398-4BE8-BE03-EADE7E72AF54}" srcOrd="0" destOrd="0" presId="urn:microsoft.com/office/officeart/2008/layout/HorizontalMultiLevelHierarchy"/>
    <dgm:cxn modelId="{59B0DECA-1699-48F3-A565-BC387CB685F3}" type="presParOf" srcId="{440EFE6B-55FF-4510-AFA6-433FD1709895}" destId="{F77DF97C-BEFE-42CE-9DA0-6CB231FF622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BF559-FE10-4940-B48E-9EF86C142B4F}">
      <dsp:nvSpPr>
        <dsp:cNvPr id="0" name=""/>
        <dsp:cNvSpPr/>
      </dsp:nvSpPr>
      <dsp:spPr>
        <a:xfrm>
          <a:off x="6185293" y="4874433"/>
          <a:ext cx="477760" cy="91440"/>
        </a:xfrm>
        <a:custGeom>
          <a:avLst/>
          <a:gdLst/>
          <a:ahLst/>
          <a:cxnLst/>
          <a:rect l="0" t="0" r="0" b="0"/>
          <a:pathLst>
            <a:path>
              <a:moveTo>
                <a:pt x="0" y="45720"/>
              </a:moveTo>
              <a:lnTo>
                <a:pt x="477760" y="4572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6412229" y="4908209"/>
        <a:ext cx="23888" cy="23888"/>
      </dsp:txXfrm>
    </dsp:sp>
    <dsp:sp modelId="{8C68EB67-AEFD-4CF0-8EFD-AB4B84422B72}">
      <dsp:nvSpPr>
        <dsp:cNvPr id="0" name=""/>
        <dsp:cNvSpPr/>
      </dsp:nvSpPr>
      <dsp:spPr>
        <a:xfrm>
          <a:off x="3318732" y="4464970"/>
          <a:ext cx="477760" cy="455182"/>
        </a:xfrm>
        <a:custGeom>
          <a:avLst/>
          <a:gdLst/>
          <a:ahLst/>
          <a:cxnLst/>
          <a:rect l="0" t="0" r="0" b="0"/>
          <a:pathLst>
            <a:path>
              <a:moveTo>
                <a:pt x="0" y="0"/>
              </a:moveTo>
              <a:lnTo>
                <a:pt x="238880" y="0"/>
              </a:lnTo>
              <a:lnTo>
                <a:pt x="238880" y="455182"/>
              </a:lnTo>
              <a:lnTo>
                <a:pt x="477760" y="45518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3541115" y="4676064"/>
        <a:ext cx="32994" cy="32994"/>
      </dsp:txXfrm>
    </dsp:sp>
    <dsp:sp modelId="{7C227B94-6643-4B44-BB5D-6DCB1FAA3003}">
      <dsp:nvSpPr>
        <dsp:cNvPr id="0" name=""/>
        <dsp:cNvSpPr/>
      </dsp:nvSpPr>
      <dsp:spPr>
        <a:xfrm>
          <a:off x="6185293" y="3964067"/>
          <a:ext cx="477760" cy="91440"/>
        </a:xfrm>
        <a:custGeom>
          <a:avLst/>
          <a:gdLst/>
          <a:ahLst/>
          <a:cxnLst/>
          <a:rect l="0" t="0" r="0" b="0"/>
          <a:pathLst>
            <a:path>
              <a:moveTo>
                <a:pt x="0" y="45720"/>
              </a:moveTo>
              <a:lnTo>
                <a:pt x="477760" y="4572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6412229" y="3997843"/>
        <a:ext cx="23888" cy="23888"/>
      </dsp:txXfrm>
    </dsp:sp>
    <dsp:sp modelId="{F079F992-AF86-4E61-A06D-BFBEE7195A5E}">
      <dsp:nvSpPr>
        <dsp:cNvPr id="0" name=""/>
        <dsp:cNvSpPr/>
      </dsp:nvSpPr>
      <dsp:spPr>
        <a:xfrm>
          <a:off x="3318732" y="4009787"/>
          <a:ext cx="477760" cy="455182"/>
        </a:xfrm>
        <a:custGeom>
          <a:avLst/>
          <a:gdLst/>
          <a:ahLst/>
          <a:cxnLst/>
          <a:rect l="0" t="0" r="0" b="0"/>
          <a:pathLst>
            <a:path>
              <a:moveTo>
                <a:pt x="0" y="455182"/>
              </a:moveTo>
              <a:lnTo>
                <a:pt x="238880" y="455182"/>
              </a:lnTo>
              <a:lnTo>
                <a:pt x="238880" y="0"/>
              </a:lnTo>
              <a:lnTo>
                <a:pt x="477760"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3541115" y="4220881"/>
        <a:ext cx="32994" cy="32994"/>
      </dsp:txXfrm>
    </dsp:sp>
    <dsp:sp modelId="{FCC0F748-E6ED-4F45-85FC-A873DBBB09CF}">
      <dsp:nvSpPr>
        <dsp:cNvPr id="0" name=""/>
        <dsp:cNvSpPr/>
      </dsp:nvSpPr>
      <dsp:spPr>
        <a:xfrm>
          <a:off x="1305356" y="2985625"/>
          <a:ext cx="477760" cy="1479344"/>
        </a:xfrm>
        <a:custGeom>
          <a:avLst/>
          <a:gdLst/>
          <a:ahLst/>
          <a:cxnLst/>
          <a:rect l="0" t="0" r="0" b="0"/>
          <a:pathLst>
            <a:path>
              <a:moveTo>
                <a:pt x="0" y="0"/>
              </a:moveTo>
              <a:lnTo>
                <a:pt x="238880" y="0"/>
              </a:lnTo>
              <a:lnTo>
                <a:pt x="238880" y="1479344"/>
              </a:lnTo>
              <a:lnTo>
                <a:pt x="477760" y="147934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1505371" y="3686433"/>
        <a:ext cx="77728" cy="77728"/>
      </dsp:txXfrm>
    </dsp:sp>
    <dsp:sp modelId="{D2DA215F-E7A0-4DEA-ADEA-777783AB35ED}">
      <dsp:nvSpPr>
        <dsp:cNvPr id="0" name=""/>
        <dsp:cNvSpPr/>
      </dsp:nvSpPr>
      <dsp:spPr>
        <a:xfrm>
          <a:off x="6232448" y="2644238"/>
          <a:ext cx="477760" cy="455182"/>
        </a:xfrm>
        <a:custGeom>
          <a:avLst/>
          <a:gdLst/>
          <a:ahLst/>
          <a:cxnLst/>
          <a:rect l="0" t="0" r="0" b="0"/>
          <a:pathLst>
            <a:path>
              <a:moveTo>
                <a:pt x="0" y="0"/>
              </a:moveTo>
              <a:lnTo>
                <a:pt x="238880" y="0"/>
              </a:lnTo>
              <a:lnTo>
                <a:pt x="238880" y="455182"/>
              </a:lnTo>
              <a:lnTo>
                <a:pt x="477760" y="45518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6454831" y="2855332"/>
        <a:ext cx="32994" cy="32994"/>
      </dsp:txXfrm>
    </dsp:sp>
    <dsp:sp modelId="{C3B13DD0-42A7-4126-9B87-0DD573261E66}">
      <dsp:nvSpPr>
        <dsp:cNvPr id="0" name=""/>
        <dsp:cNvSpPr/>
      </dsp:nvSpPr>
      <dsp:spPr>
        <a:xfrm>
          <a:off x="6232448" y="2189055"/>
          <a:ext cx="477760" cy="455182"/>
        </a:xfrm>
        <a:custGeom>
          <a:avLst/>
          <a:gdLst/>
          <a:ahLst/>
          <a:cxnLst/>
          <a:rect l="0" t="0" r="0" b="0"/>
          <a:pathLst>
            <a:path>
              <a:moveTo>
                <a:pt x="0" y="455182"/>
              </a:moveTo>
              <a:lnTo>
                <a:pt x="238880" y="455182"/>
              </a:lnTo>
              <a:lnTo>
                <a:pt x="238880" y="0"/>
              </a:lnTo>
              <a:lnTo>
                <a:pt x="477760" y="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6454831" y="2400149"/>
        <a:ext cx="32994" cy="32994"/>
      </dsp:txXfrm>
    </dsp:sp>
    <dsp:sp modelId="{4D5B3D78-7FF4-478A-9B97-CBEC8A6F4051}">
      <dsp:nvSpPr>
        <dsp:cNvPr id="0" name=""/>
        <dsp:cNvSpPr/>
      </dsp:nvSpPr>
      <dsp:spPr>
        <a:xfrm>
          <a:off x="3365887" y="1506281"/>
          <a:ext cx="477760" cy="1137957"/>
        </a:xfrm>
        <a:custGeom>
          <a:avLst/>
          <a:gdLst/>
          <a:ahLst/>
          <a:cxnLst/>
          <a:rect l="0" t="0" r="0" b="0"/>
          <a:pathLst>
            <a:path>
              <a:moveTo>
                <a:pt x="0" y="0"/>
              </a:moveTo>
              <a:lnTo>
                <a:pt x="238880" y="0"/>
              </a:lnTo>
              <a:lnTo>
                <a:pt x="238880" y="1137957"/>
              </a:lnTo>
              <a:lnTo>
                <a:pt x="477760" y="113795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3573913" y="2044405"/>
        <a:ext cx="61709" cy="61709"/>
      </dsp:txXfrm>
    </dsp:sp>
    <dsp:sp modelId="{C52944E6-D3C3-4BCA-A952-B25665C287B1}">
      <dsp:nvSpPr>
        <dsp:cNvPr id="0" name=""/>
        <dsp:cNvSpPr/>
      </dsp:nvSpPr>
      <dsp:spPr>
        <a:xfrm>
          <a:off x="6232448" y="1232969"/>
          <a:ext cx="477760" cy="91440"/>
        </a:xfrm>
        <a:custGeom>
          <a:avLst/>
          <a:gdLst/>
          <a:ahLst/>
          <a:cxnLst/>
          <a:rect l="0" t="0" r="0" b="0"/>
          <a:pathLst>
            <a:path>
              <a:moveTo>
                <a:pt x="0" y="45720"/>
              </a:moveTo>
              <a:lnTo>
                <a:pt x="477760" y="4572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6459384" y="1266745"/>
        <a:ext cx="23888" cy="23888"/>
      </dsp:txXfrm>
    </dsp:sp>
    <dsp:sp modelId="{AE0E9C54-4DF7-436E-8575-084A25DE9E0B}">
      <dsp:nvSpPr>
        <dsp:cNvPr id="0" name=""/>
        <dsp:cNvSpPr/>
      </dsp:nvSpPr>
      <dsp:spPr>
        <a:xfrm>
          <a:off x="3365887" y="1278689"/>
          <a:ext cx="477760" cy="227591"/>
        </a:xfrm>
        <a:custGeom>
          <a:avLst/>
          <a:gdLst/>
          <a:ahLst/>
          <a:cxnLst/>
          <a:rect l="0" t="0" r="0" b="0"/>
          <a:pathLst>
            <a:path>
              <a:moveTo>
                <a:pt x="0" y="227591"/>
              </a:moveTo>
              <a:lnTo>
                <a:pt x="238880" y="227591"/>
              </a:lnTo>
              <a:lnTo>
                <a:pt x="238880" y="0"/>
              </a:lnTo>
              <a:lnTo>
                <a:pt x="477760"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3591537" y="1379255"/>
        <a:ext cx="26459" cy="26459"/>
      </dsp:txXfrm>
    </dsp:sp>
    <dsp:sp modelId="{44D65BF5-2B7A-406F-ABF9-6BF43C5DE09E}">
      <dsp:nvSpPr>
        <dsp:cNvPr id="0" name=""/>
        <dsp:cNvSpPr/>
      </dsp:nvSpPr>
      <dsp:spPr>
        <a:xfrm>
          <a:off x="6232448" y="322603"/>
          <a:ext cx="477760" cy="91440"/>
        </a:xfrm>
        <a:custGeom>
          <a:avLst/>
          <a:gdLst/>
          <a:ahLst/>
          <a:cxnLst/>
          <a:rect l="0" t="0" r="0" b="0"/>
          <a:pathLst>
            <a:path>
              <a:moveTo>
                <a:pt x="0" y="45720"/>
              </a:moveTo>
              <a:lnTo>
                <a:pt x="477760" y="4572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6459384" y="356379"/>
        <a:ext cx="23888" cy="23888"/>
      </dsp:txXfrm>
    </dsp:sp>
    <dsp:sp modelId="{7799FBCC-DC8A-40B6-82C1-3EF553C3358F}">
      <dsp:nvSpPr>
        <dsp:cNvPr id="0" name=""/>
        <dsp:cNvSpPr/>
      </dsp:nvSpPr>
      <dsp:spPr>
        <a:xfrm>
          <a:off x="3365887" y="368323"/>
          <a:ext cx="477760" cy="1137957"/>
        </a:xfrm>
        <a:custGeom>
          <a:avLst/>
          <a:gdLst/>
          <a:ahLst/>
          <a:cxnLst/>
          <a:rect l="0" t="0" r="0" b="0"/>
          <a:pathLst>
            <a:path>
              <a:moveTo>
                <a:pt x="0" y="1137957"/>
              </a:moveTo>
              <a:lnTo>
                <a:pt x="238880" y="1137957"/>
              </a:lnTo>
              <a:lnTo>
                <a:pt x="238880" y="0"/>
              </a:lnTo>
              <a:lnTo>
                <a:pt x="477760"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3573913" y="906447"/>
        <a:ext cx="61709" cy="61709"/>
      </dsp:txXfrm>
    </dsp:sp>
    <dsp:sp modelId="{F985ABCE-A62A-46A4-9E4A-9E147D04D0A8}">
      <dsp:nvSpPr>
        <dsp:cNvPr id="0" name=""/>
        <dsp:cNvSpPr/>
      </dsp:nvSpPr>
      <dsp:spPr>
        <a:xfrm>
          <a:off x="1305356" y="1506281"/>
          <a:ext cx="477760" cy="1479344"/>
        </a:xfrm>
        <a:custGeom>
          <a:avLst/>
          <a:gdLst/>
          <a:ahLst/>
          <a:cxnLst/>
          <a:rect l="0" t="0" r="0" b="0"/>
          <a:pathLst>
            <a:path>
              <a:moveTo>
                <a:pt x="0" y="1479344"/>
              </a:moveTo>
              <a:lnTo>
                <a:pt x="238880" y="1479344"/>
              </a:lnTo>
              <a:lnTo>
                <a:pt x="238880" y="0"/>
              </a:lnTo>
              <a:lnTo>
                <a:pt x="477760"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solidFill>
              <a:schemeClr val="bg1"/>
            </a:solidFill>
            <a:latin typeface="BIZ UDPゴシック" panose="020B0400000000000000" pitchFamily="50" charset="-128"/>
            <a:ea typeface="BIZ UDPゴシック" panose="020B0400000000000000" pitchFamily="50" charset="-128"/>
          </a:endParaRPr>
        </a:p>
      </dsp:txBody>
      <dsp:txXfrm>
        <a:off x="1505371" y="2207088"/>
        <a:ext cx="77728" cy="77728"/>
      </dsp:txXfrm>
    </dsp:sp>
    <dsp:sp modelId="{8464B335-A5C0-4CD2-98DB-83DBD1E0A06F}">
      <dsp:nvSpPr>
        <dsp:cNvPr id="0" name=""/>
        <dsp:cNvSpPr/>
      </dsp:nvSpPr>
      <dsp:spPr>
        <a:xfrm rot="16200000">
          <a:off x="-1489676" y="2612568"/>
          <a:ext cx="4843951" cy="746114"/>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b="1" kern="1200" dirty="0">
              <a:solidFill>
                <a:schemeClr val="bg1"/>
              </a:solidFill>
              <a:latin typeface="BIZ UDPゴシック" panose="020B0400000000000000" pitchFamily="50" charset="-128"/>
              <a:ea typeface="BIZ UDPゴシック" panose="020B0400000000000000" pitchFamily="50" charset="-128"/>
            </a:rPr>
            <a:t>プログラミング教育</a:t>
          </a:r>
        </a:p>
      </dsp:txBody>
      <dsp:txXfrm>
        <a:off x="-1489676" y="2612568"/>
        <a:ext cx="4843951" cy="746114"/>
      </dsp:txXfrm>
    </dsp:sp>
    <dsp:sp modelId="{9D10A0E6-D635-4026-BA11-977E22F3C055}">
      <dsp:nvSpPr>
        <dsp:cNvPr id="0" name=""/>
        <dsp:cNvSpPr/>
      </dsp:nvSpPr>
      <dsp:spPr>
        <a:xfrm>
          <a:off x="1783116" y="1142134"/>
          <a:ext cx="1582771" cy="728292"/>
        </a:xfrm>
        <a:prstGeom prst="rect">
          <a:avLst/>
        </a:prstGeom>
        <a:solidFill>
          <a:schemeClr val="accent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教育課程内</a:t>
          </a:r>
          <a:endParaRPr kumimoji="1" lang="en-US" altLang="ja-JP" sz="1800" b="1" kern="1200" dirty="0">
            <a:solidFill>
              <a:schemeClr val="bg1"/>
            </a:solidFill>
            <a:latin typeface="BIZ UDPゴシック" panose="020B0400000000000000" pitchFamily="50" charset="-128"/>
            <a:ea typeface="BIZ UDPゴシック" panose="020B0400000000000000" pitchFamily="50" charset="-128"/>
          </a:endParaRPr>
        </a:p>
      </dsp:txBody>
      <dsp:txXfrm>
        <a:off x="1783116" y="1142134"/>
        <a:ext cx="1582771" cy="728292"/>
      </dsp:txXfrm>
    </dsp:sp>
    <dsp:sp modelId="{85D875FD-47B2-4D07-BD7E-328D33D97509}">
      <dsp:nvSpPr>
        <dsp:cNvPr id="0" name=""/>
        <dsp:cNvSpPr/>
      </dsp:nvSpPr>
      <dsp:spPr>
        <a:xfrm>
          <a:off x="3843647" y="4177"/>
          <a:ext cx="2388800" cy="728292"/>
        </a:xfrm>
        <a:prstGeom prst="rect">
          <a:avLst/>
        </a:prstGeom>
        <a:solidFill>
          <a:schemeClr val="accent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学習指導要領内</a:t>
          </a:r>
        </a:p>
      </dsp:txBody>
      <dsp:txXfrm>
        <a:off x="3843647" y="4177"/>
        <a:ext cx="2388800" cy="728292"/>
      </dsp:txXfrm>
    </dsp:sp>
    <dsp:sp modelId="{A1728223-82B9-460A-9AA5-29A100C8B523}">
      <dsp:nvSpPr>
        <dsp:cNvPr id="0" name=""/>
        <dsp:cNvSpPr/>
      </dsp:nvSpPr>
      <dsp:spPr>
        <a:xfrm>
          <a:off x="6710208" y="4177"/>
          <a:ext cx="3456259" cy="728292"/>
        </a:xfrm>
        <a:prstGeom prst="rect">
          <a:avLst/>
        </a:prstGeom>
        <a:solidFill>
          <a:schemeClr val="accent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５年算数、６年理科、・・・</a:t>
          </a:r>
        </a:p>
      </dsp:txBody>
      <dsp:txXfrm>
        <a:off x="6710208" y="4177"/>
        <a:ext cx="3456259" cy="728292"/>
      </dsp:txXfrm>
    </dsp:sp>
    <dsp:sp modelId="{6CF4E72D-E8E0-4EB6-B0E7-BC6576441D1D}">
      <dsp:nvSpPr>
        <dsp:cNvPr id="0" name=""/>
        <dsp:cNvSpPr/>
      </dsp:nvSpPr>
      <dsp:spPr>
        <a:xfrm>
          <a:off x="3843647" y="914543"/>
          <a:ext cx="2388800" cy="728292"/>
        </a:xfrm>
        <a:prstGeom prst="rect">
          <a:avLst/>
        </a:prstGeom>
        <a:solidFill>
          <a:schemeClr val="accent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各教科等</a:t>
          </a:r>
        </a:p>
      </dsp:txBody>
      <dsp:txXfrm>
        <a:off x="3843647" y="914543"/>
        <a:ext cx="2388800" cy="728292"/>
      </dsp:txXfrm>
    </dsp:sp>
    <dsp:sp modelId="{7F88CB37-7D4C-4DCE-A392-A57C1A8751D1}">
      <dsp:nvSpPr>
        <dsp:cNvPr id="0" name=""/>
        <dsp:cNvSpPr/>
      </dsp:nvSpPr>
      <dsp:spPr>
        <a:xfrm>
          <a:off x="6710208" y="914543"/>
          <a:ext cx="3456259" cy="728292"/>
        </a:xfrm>
        <a:prstGeom prst="rect">
          <a:avLst/>
        </a:prstGeom>
        <a:solidFill>
          <a:schemeClr val="accent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音楽、図工・・・</a:t>
          </a:r>
        </a:p>
      </dsp:txBody>
      <dsp:txXfrm>
        <a:off x="6710208" y="914543"/>
        <a:ext cx="3456259" cy="728292"/>
      </dsp:txXfrm>
    </dsp:sp>
    <dsp:sp modelId="{81CDE5C1-F151-4C2F-A445-EF017F3F2938}">
      <dsp:nvSpPr>
        <dsp:cNvPr id="0" name=""/>
        <dsp:cNvSpPr/>
      </dsp:nvSpPr>
      <dsp:spPr>
        <a:xfrm>
          <a:off x="3843647" y="2280092"/>
          <a:ext cx="2388800" cy="728292"/>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学校裁量</a:t>
          </a:r>
        </a:p>
      </dsp:txBody>
      <dsp:txXfrm>
        <a:off x="3843647" y="2280092"/>
        <a:ext cx="2388800" cy="728292"/>
      </dsp:txXfrm>
    </dsp:sp>
    <dsp:sp modelId="{E432AA74-B7C2-4C46-A6A8-DEF2BA49EAC9}">
      <dsp:nvSpPr>
        <dsp:cNvPr id="0" name=""/>
        <dsp:cNvSpPr/>
      </dsp:nvSpPr>
      <dsp:spPr>
        <a:xfrm>
          <a:off x="6710208" y="1824909"/>
          <a:ext cx="3456259" cy="728292"/>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全員向け</a:t>
          </a:r>
          <a:endParaRPr kumimoji="1" lang="en-US" altLang="ja-JP" sz="1800" b="1" kern="1200" dirty="0">
            <a:solidFill>
              <a:schemeClr val="bg1"/>
            </a:solidFill>
            <a:latin typeface="BIZ UDPゴシック" panose="020B0400000000000000" pitchFamily="50" charset="-128"/>
            <a:ea typeface="BIZ UDPゴシック" panose="020B0400000000000000" pitchFamily="50" charset="-128"/>
          </a:endParaRPr>
        </a:p>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（土曜授業等）</a:t>
          </a:r>
        </a:p>
      </dsp:txBody>
      <dsp:txXfrm>
        <a:off x="6710208" y="1824909"/>
        <a:ext cx="3456259" cy="728292"/>
      </dsp:txXfrm>
    </dsp:sp>
    <dsp:sp modelId="{D0BAB407-EFFA-4091-A45B-E33165EAD303}">
      <dsp:nvSpPr>
        <dsp:cNvPr id="0" name=""/>
        <dsp:cNvSpPr/>
      </dsp:nvSpPr>
      <dsp:spPr>
        <a:xfrm>
          <a:off x="6710208" y="2735275"/>
          <a:ext cx="3456259" cy="728292"/>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特定の児童向け</a:t>
          </a:r>
          <a:endParaRPr kumimoji="1" lang="en-US" altLang="ja-JP" sz="1800" b="1" kern="1200" dirty="0">
            <a:solidFill>
              <a:schemeClr val="bg1"/>
            </a:solidFill>
            <a:latin typeface="BIZ UDPゴシック" panose="020B0400000000000000" pitchFamily="50" charset="-128"/>
            <a:ea typeface="BIZ UDPゴシック" panose="020B0400000000000000" pitchFamily="50" charset="-128"/>
          </a:endParaRPr>
        </a:p>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（クラブ活動）</a:t>
          </a:r>
        </a:p>
      </dsp:txBody>
      <dsp:txXfrm>
        <a:off x="6710208" y="2735275"/>
        <a:ext cx="3456259" cy="728292"/>
      </dsp:txXfrm>
    </dsp:sp>
    <dsp:sp modelId="{C3235E4D-FBAE-4D7E-A7B7-8246FDB90E08}">
      <dsp:nvSpPr>
        <dsp:cNvPr id="0" name=""/>
        <dsp:cNvSpPr/>
      </dsp:nvSpPr>
      <dsp:spPr>
        <a:xfrm>
          <a:off x="1783116" y="4100824"/>
          <a:ext cx="1535616" cy="728292"/>
        </a:xfrm>
        <a:prstGeom prst="rect">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教育課程外</a:t>
          </a:r>
        </a:p>
      </dsp:txBody>
      <dsp:txXfrm>
        <a:off x="1783116" y="4100824"/>
        <a:ext cx="1535616" cy="728292"/>
      </dsp:txXfrm>
    </dsp:sp>
    <dsp:sp modelId="{6489344E-DA43-41C2-9251-0F15151E9F58}">
      <dsp:nvSpPr>
        <dsp:cNvPr id="0" name=""/>
        <dsp:cNvSpPr/>
      </dsp:nvSpPr>
      <dsp:spPr>
        <a:xfrm>
          <a:off x="3796492" y="3645641"/>
          <a:ext cx="2388800" cy="728292"/>
        </a:xfrm>
        <a:prstGeom prst="rect">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学校を会場</a:t>
          </a:r>
        </a:p>
      </dsp:txBody>
      <dsp:txXfrm>
        <a:off x="3796492" y="3645641"/>
        <a:ext cx="2388800" cy="728292"/>
      </dsp:txXfrm>
    </dsp:sp>
    <dsp:sp modelId="{29090039-C994-4275-9C51-820CF98F4C12}">
      <dsp:nvSpPr>
        <dsp:cNvPr id="0" name=""/>
        <dsp:cNvSpPr/>
      </dsp:nvSpPr>
      <dsp:spPr>
        <a:xfrm>
          <a:off x="6663053" y="3645641"/>
          <a:ext cx="3456259" cy="728292"/>
        </a:xfrm>
        <a:prstGeom prst="rect">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en-US" altLang="ja-JP" sz="1800" b="1" kern="1200" dirty="0">
              <a:solidFill>
                <a:schemeClr val="bg1"/>
              </a:solidFill>
              <a:latin typeface="BIZ UDPゴシック" panose="020B0400000000000000" pitchFamily="50" charset="-128"/>
              <a:ea typeface="BIZ UDPゴシック" panose="020B0400000000000000" pitchFamily="50" charset="-128"/>
            </a:rPr>
            <a:t>NPO</a:t>
          </a: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や企業、地元高校・大学等の協力によるイベント等</a:t>
          </a:r>
        </a:p>
      </dsp:txBody>
      <dsp:txXfrm>
        <a:off x="6663053" y="3645641"/>
        <a:ext cx="3456259" cy="728292"/>
      </dsp:txXfrm>
    </dsp:sp>
    <dsp:sp modelId="{0AE3AAED-EABE-4C91-B62D-E2BA5C7080B7}">
      <dsp:nvSpPr>
        <dsp:cNvPr id="0" name=""/>
        <dsp:cNvSpPr/>
      </dsp:nvSpPr>
      <dsp:spPr>
        <a:xfrm>
          <a:off x="3796492" y="4556007"/>
          <a:ext cx="2388800" cy="728292"/>
        </a:xfrm>
        <a:prstGeom prst="rect">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学校外</a:t>
          </a:r>
        </a:p>
      </dsp:txBody>
      <dsp:txXfrm>
        <a:off x="3796492" y="4556007"/>
        <a:ext cx="2388800" cy="728292"/>
      </dsp:txXfrm>
    </dsp:sp>
    <dsp:sp modelId="{50E7DBFD-A398-4BE8-BE03-EADE7E72AF54}">
      <dsp:nvSpPr>
        <dsp:cNvPr id="0" name=""/>
        <dsp:cNvSpPr/>
      </dsp:nvSpPr>
      <dsp:spPr>
        <a:xfrm>
          <a:off x="6663053" y="4556007"/>
          <a:ext cx="3456259" cy="728292"/>
        </a:xfrm>
        <a:prstGeom prst="rect">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BIZ UDPゴシック" panose="020B0400000000000000" pitchFamily="50" charset="-128"/>
              <a:ea typeface="BIZ UDPゴシック" panose="020B0400000000000000" pitchFamily="50" charset="-128"/>
            </a:rPr>
            <a:t>民間団体による塾やワークショップ等</a:t>
          </a:r>
        </a:p>
      </dsp:txBody>
      <dsp:txXfrm>
        <a:off x="6663053" y="4556007"/>
        <a:ext cx="3456259" cy="7282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DAD561F-C612-405D-8343-02D1B3188944}"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50C49A1-9143-4ADD-AE83-8FA1407C6C6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en-US" altLang="ja-JP" dirty="0"/>
              <a:t>Jnk4 </a:t>
            </a:r>
            <a:r>
              <a:rPr kumimoji="1" lang="ja-JP" altLang="en-US" dirty="0"/>
              <a:t>こごろう　で検索したら</a:t>
            </a:r>
            <a:r>
              <a:rPr kumimoji="1" lang="en-US" altLang="ja-JP" dirty="0"/>
              <a:t>URL</a:t>
            </a:r>
            <a:r>
              <a:rPr kumimoji="1" lang="ja-JP" altLang="en-US" dirty="0"/>
              <a:t>が見つかります</a:t>
            </a:r>
          </a:p>
        </p:txBody>
      </p:sp>
      <p:sp>
        <p:nvSpPr>
          <p:cNvPr id="4" name="スライド番号プレースホルダー 3"/>
          <p:cNvSpPr>
            <a:spLocks noGrp="1"/>
          </p:cNvSpPr>
          <p:nvPr>
            <p:ph type="sldNum" sz="quarter" idx="10"/>
          </p:nvPr>
        </p:nvSpPr>
        <p:spPr/>
        <p:txBody>
          <a:bodyPr/>
          <a:lstStyle/>
          <a:p>
            <a:fld id="{550C49A1-9143-4ADD-AE83-8FA1407C6C64}" type="slidenum">
              <a:rPr kumimoji="1" lang="ja-JP" altLang="en-US" smtClean="0"/>
              <a:t>5</a:t>
            </a:fld>
            <a:endParaRPr kumimoji="1" lang="ja-JP" altLang="en-US"/>
          </a:p>
        </p:txBody>
      </p:sp>
    </p:spTree>
    <p:extLst>
      <p:ext uri="{BB962C8B-B14F-4D97-AF65-F5344CB8AC3E}">
        <p14:creationId xmlns:p14="http://schemas.microsoft.com/office/powerpoint/2010/main" val="163972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中：高では、知識・技能の目標が増える</a:t>
            </a:r>
          </a:p>
        </p:txBody>
      </p:sp>
      <p:sp>
        <p:nvSpPr>
          <p:cNvPr id="4" name="スライド番号プレースホルダー 3"/>
          <p:cNvSpPr>
            <a:spLocks noGrp="1"/>
          </p:cNvSpPr>
          <p:nvPr>
            <p:ph type="sldNum" sz="quarter" idx="10"/>
          </p:nvPr>
        </p:nvSpPr>
        <p:spPr/>
        <p:txBody>
          <a:bodyPr/>
          <a:lstStyle/>
          <a:p>
            <a:fld id="{550C49A1-9143-4ADD-AE83-8FA1407C6C64}" type="slidenum">
              <a:rPr kumimoji="1" lang="ja-JP" altLang="en-US" smtClean="0"/>
              <a:t>8</a:t>
            </a:fld>
            <a:endParaRPr kumimoji="1" lang="ja-JP" altLang="en-US"/>
          </a:p>
        </p:txBody>
      </p:sp>
    </p:spTree>
    <p:extLst>
      <p:ext uri="{BB962C8B-B14F-4D97-AF65-F5344CB8AC3E}">
        <p14:creationId xmlns:p14="http://schemas.microsoft.com/office/powerpoint/2010/main" val="303343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中：高では、知識・技能の目標が増える</a:t>
            </a:r>
          </a:p>
        </p:txBody>
      </p:sp>
      <p:sp>
        <p:nvSpPr>
          <p:cNvPr id="4" name="スライド番号プレースホルダー 3"/>
          <p:cNvSpPr>
            <a:spLocks noGrp="1"/>
          </p:cNvSpPr>
          <p:nvPr>
            <p:ph type="sldNum" sz="quarter" idx="10"/>
          </p:nvPr>
        </p:nvSpPr>
        <p:spPr/>
        <p:txBody>
          <a:bodyPr/>
          <a:lstStyle/>
          <a:p>
            <a:fld id="{550C49A1-9143-4ADD-AE83-8FA1407C6C64}" type="slidenum">
              <a:rPr kumimoji="1" lang="ja-JP" altLang="en-US" smtClean="0"/>
              <a:t>9</a:t>
            </a:fld>
            <a:endParaRPr kumimoji="1" lang="ja-JP" altLang="en-US"/>
          </a:p>
        </p:txBody>
      </p:sp>
    </p:spTree>
    <p:extLst>
      <p:ext uri="{BB962C8B-B14F-4D97-AF65-F5344CB8AC3E}">
        <p14:creationId xmlns:p14="http://schemas.microsoft.com/office/powerpoint/2010/main" val="89545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中：高では、知識・技能の目標が増える</a:t>
            </a:r>
          </a:p>
        </p:txBody>
      </p:sp>
      <p:sp>
        <p:nvSpPr>
          <p:cNvPr id="4" name="スライド番号プレースホルダー 3"/>
          <p:cNvSpPr>
            <a:spLocks noGrp="1"/>
          </p:cNvSpPr>
          <p:nvPr>
            <p:ph type="sldNum" sz="quarter" idx="10"/>
          </p:nvPr>
        </p:nvSpPr>
        <p:spPr/>
        <p:txBody>
          <a:bodyPr/>
          <a:lstStyle/>
          <a:p>
            <a:fld id="{550C49A1-9143-4ADD-AE83-8FA1407C6C64}" type="slidenum">
              <a:rPr kumimoji="1" lang="ja-JP" altLang="en-US" smtClean="0"/>
              <a:t>10</a:t>
            </a:fld>
            <a:endParaRPr kumimoji="1" lang="ja-JP" altLang="en-US"/>
          </a:p>
        </p:txBody>
      </p:sp>
    </p:spTree>
    <p:extLst>
      <p:ext uri="{BB962C8B-B14F-4D97-AF65-F5344CB8AC3E}">
        <p14:creationId xmlns:p14="http://schemas.microsoft.com/office/powerpoint/2010/main" val="395205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中：高では、知識・技能の目標が増える</a:t>
            </a:r>
          </a:p>
        </p:txBody>
      </p:sp>
      <p:sp>
        <p:nvSpPr>
          <p:cNvPr id="4" name="スライド番号プレースホルダー 3"/>
          <p:cNvSpPr>
            <a:spLocks noGrp="1"/>
          </p:cNvSpPr>
          <p:nvPr>
            <p:ph type="sldNum" sz="quarter" idx="10"/>
          </p:nvPr>
        </p:nvSpPr>
        <p:spPr/>
        <p:txBody>
          <a:bodyPr/>
          <a:lstStyle/>
          <a:p>
            <a:fld id="{550C49A1-9143-4ADD-AE83-8FA1407C6C64}" type="slidenum">
              <a:rPr kumimoji="1" lang="ja-JP" altLang="en-US" smtClean="0"/>
              <a:t>11</a:t>
            </a:fld>
            <a:endParaRPr kumimoji="1" lang="ja-JP" altLang="en-US"/>
          </a:p>
        </p:txBody>
      </p:sp>
    </p:spTree>
    <p:extLst>
      <p:ext uri="{BB962C8B-B14F-4D97-AF65-F5344CB8AC3E}">
        <p14:creationId xmlns:p14="http://schemas.microsoft.com/office/powerpoint/2010/main" val="51086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0C49A1-9143-4ADD-AE83-8FA1407C6C64}" type="slidenum">
              <a:rPr kumimoji="1" lang="ja-JP" altLang="en-US" smtClean="0"/>
              <a:t>18</a:t>
            </a:fld>
            <a:endParaRPr kumimoji="1" lang="ja-JP" altLang="en-US"/>
          </a:p>
        </p:txBody>
      </p:sp>
    </p:spTree>
    <p:extLst>
      <p:ext uri="{BB962C8B-B14F-4D97-AF65-F5344CB8AC3E}">
        <p14:creationId xmlns:p14="http://schemas.microsoft.com/office/powerpoint/2010/main" val="18068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22275" y="1243013"/>
            <a:ext cx="5962650" cy="3354387"/>
          </a:xfrm>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fld id="{BFABC4ED-01E3-4538-A2B7-9A7DD494CC81}" type="slidenum">
              <a:rPr lang="en-US" altLang="ja-JP" smtClean="0"/>
              <a:pPr/>
              <a:t>19</a:t>
            </a:fld>
            <a:endParaRPr lang="en-US" altLang="ja-JP"/>
          </a:p>
        </p:txBody>
      </p:sp>
    </p:spTree>
    <p:extLst>
      <p:ext uri="{BB962C8B-B14F-4D97-AF65-F5344CB8AC3E}">
        <p14:creationId xmlns:p14="http://schemas.microsoft.com/office/powerpoint/2010/main" val="127433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0C49A1-9143-4ADD-AE83-8FA1407C6C64}" type="slidenum">
              <a:rPr kumimoji="1" lang="ja-JP" altLang="en-US" smtClean="0"/>
              <a:t>20</a:t>
            </a:fld>
            <a:endParaRPr kumimoji="1" lang="ja-JP" altLang="en-US"/>
          </a:p>
        </p:txBody>
      </p:sp>
    </p:spTree>
    <p:extLst>
      <p:ext uri="{BB962C8B-B14F-4D97-AF65-F5344CB8AC3E}">
        <p14:creationId xmlns:p14="http://schemas.microsoft.com/office/powerpoint/2010/main" val="647996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grpSp>
      </p:gr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1521886" y="4221088"/>
            <a:ext cx="10680303" cy="1752600"/>
          </a:xfrm>
        </p:spPr>
        <p:txBody>
          <a:bodyPr/>
          <a:lstStyle>
            <a:lvl1pPr marL="0" indent="0" algn="r">
              <a:buFont typeface="Wingdings" pitchFamily="2" charset="2"/>
              <a:buNone/>
              <a:defRPr sz="2800">
                <a:solidFill>
                  <a:schemeClr val="tx1"/>
                </a:solidFill>
              </a:defRPr>
            </a:lvl1pPr>
          </a:lstStyle>
          <a:p>
            <a:r>
              <a:rPr lang="ja-JP" altLang="en-US"/>
              <a:t>マスター サブタイトルの書式設定</a:t>
            </a:r>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5" y="0"/>
            <a:ext cx="1488017" cy="1116012"/>
          </a:xfrm>
          <a:prstGeom prst="rect">
            <a:avLst/>
          </a:prstGeom>
          <a:noFill/>
        </p:spPr>
      </p:pic>
      <p:pic>
        <p:nvPicPr>
          <p:cNvPr id="23" name="Picture 2" descr="nuelogo"/>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1001590" y="5733256"/>
            <a:ext cx="1190412" cy="1116012"/>
          </a:xfrm>
          <a:prstGeom prst="rect">
            <a:avLst/>
          </a:prstGeom>
          <a:noFill/>
        </p:spPr>
      </p:pic>
    </p:spTree>
    <p:extLst>
      <p:ext uri="{BB962C8B-B14F-4D97-AF65-F5344CB8AC3E}">
        <p14:creationId xmlns:p14="http://schemas.microsoft.com/office/powerpoint/2010/main" val="127724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6" name="日付プレースホルダ 5"/>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343853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6"/>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6"/>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6" name="日付プレースホルダ 5"/>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43879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609600" y="1600203"/>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a:xfrm>
            <a:off x="609600" y="6093296"/>
            <a:ext cx="2844800" cy="476250"/>
          </a:xfrm>
          <a:prstGeom prst="rect">
            <a:avLst/>
          </a:prstGeom>
          <a:ln/>
        </p:spPr>
        <p:txBody>
          <a:bodyPr/>
          <a:lstStyle>
            <a:lvl1pPr>
              <a:defRPr/>
            </a:lvl1pPr>
          </a:lstStyle>
          <a:p>
            <a:fld id="{C260C249-4623-4726-8AB8-324AF8243690}" type="datetimeFigureOut">
              <a:rPr kumimoji="1" lang="ja-JP" altLang="en-US" smtClean="0"/>
              <a:t>2024/3/18</a:t>
            </a:fld>
            <a:endParaRPr kumimoji="1" lang="ja-JP" altLang="en-US"/>
          </a:p>
        </p:txBody>
      </p:sp>
      <p:sp>
        <p:nvSpPr>
          <p:cNvPr id="6" name="Footer Placeholder 5"/>
          <p:cNvSpPr>
            <a:spLocks noGrp="1" noChangeArrowheads="1"/>
          </p:cNvSpPr>
          <p:nvPr>
            <p:ph type="ftr" sz="quarter" idx="11"/>
          </p:nvPr>
        </p:nvSpPr>
        <p:spPr>
          <a:xfrm>
            <a:off x="4165600" y="6140152"/>
            <a:ext cx="3860800" cy="457200"/>
          </a:xfrm>
          <a:prstGeom prst="rect">
            <a:avLst/>
          </a:prstGeom>
          <a:ln/>
        </p:spPr>
        <p:txBody>
          <a:bodyPr/>
          <a:lstStyle>
            <a:lvl1pPr>
              <a:defRPr/>
            </a:lvl1pPr>
          </a:lstStyle>
          <a:p>
            <a:endParaRPr kumimoji="1" lang="ja-JP" altLang="en-US"/>
          </a:p>
        </p:txBody>
      </p:sp>
      <p:sp>
        <p:nvSpPr>
          <p:cNvPr id="7" name="Slide Number Placeholder 6"/>
          <p:cNvSpPr>
            <a:spLocks noGrp="1" noChangeArrowheads="1"/>
          </p:cNvSpPr>
          <p:nvPr>
            <p:ph type="sldNum" sz="quarter" idx="12"/>
          </p:nvPr>
        </p:nvSpPr>
        <p:spPr>
          <a:xfrm>
            <a:off x="8304245" y="6093296"/>
            <a:ext cx="2844800" cy="457200"/>
          </a:xfrm>
          <a:prstGeom prst="rect">
            <a:avLst/>
          </a:prstGeom>
          <a:ln/>
        </p:spPr>
        <p:txBody>
          <a:bodyPr/>
          <a:lstStyle>
            <a:lvl1pPr>
              <a:defRPr/>
            </a:lvl1p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320185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sz="1350" dirty="0"/>
          </a:p>
        </p:txBody>
      </p:sp>
      <p:sp>
        <p:nvSpPr>
          <p:cNvPr id="2" name="Title 1"/>
          <p:cNvSpPr>
            <a:spLocks noGrp="1"/>
          </p:cNvSpPr>
          <p:nvPr>
            <p:ph type="ctrTitle" hasCustomPrompt="1"/>
          </p:nvPr>
        </p:nvSpPr>
        <p:spPr>
          <a:xfrm>
            <a:off x="347730" y="393198"/>
            <a:ext cx="11477639" cy="2228956"/>
          </a:xfrm>
        </p:spPr>
        <p:txBody>
          <a:bodyPr anchor="t" anchorCtr="0">
            <a:noAutofit/>
          </a:bodyPr>
          <a:lstStyle>
            <a:lvl1pPr algn="l">
              <a:lnSpc>
                <a:spcPct val="100000"/>
              </a:lnSpc>
              <a:defRPr sz="5400" b="1" cap="all" baseline="0">
                <a:solidFill>
                  <a:schemeClr val="tx1"/>
                </a:solidFill>
                <a:effectLst/>
              </a:defRPr>
            </a:lvl1pPr>
          </a:lstStyle>
          <a:p>
            <a:r>
              <a:rPr lang="ja-JP" altLang="en-US" dirty="0"/>
              <a:t>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3/18/2024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8" name="図 7">
            <a:extLst>
              <a:ext uri="{FF2B5EF4-FFF2-40B4-BE49-F238E27FC236}">
                <a16:creationId xmlns:a16="http://schemas.microsoft.com/office/drawing/2014/main" id="{9BE009CE-252C-6CDB-73DD-7799A54413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090" t="41016" r="1223" b="32591"/>
          <a:stretch/>
        </p:blipFill>
        <p:spPr>
          <a:xfrm>
            <a:off x="1055440" y="2359543"/>
            <a:ext cx="3635910" cy="2135339"/>
          </a:xfrm>
          <a:prstGeom prst="rect">
            <a:avLst/>
          </a:prstGeom>
        </p:spPr>
      </p:pic>
      <p:sp>
        <p:nvSpPr>
          <p:cNvPr id="9" name="Subtitle 2">
            <a:extLst>
              <a:ext uri="{FF2B5EF4-FFF2-40B4-BE49-F238E27FC236}">
                <a16:creationId xmlns:a16="http://schemas.microsoft.com/office/drawing/2014/main" id="{C31D514E-6346-6699-E9FC-74AF6D82BA5F}"/>
              </a:ext>
            </a:extLst>
          </p:cNvPr>
          <p:cNvSpPr>
            <a:spLocks noGrp="1"/>
          </p:cNvSpPr>
          <p:nvPr>
            <p:ph type="subTitle" idx="1" hasCustomPrompt="1"/>
          </p:nvPr>
        </p:nvSpPr>
        <p:spPr>
          <a:xfrm>
            <a:off x="4691349" y="2404269"/>
            <a:ext cx="7108967" cy="2049462"/>
          </a:xfrm>
        </p:spPr>
        <p:txBody>
          <a:bodyPr>
            <a:noAutofit/>
          </a:bodyPr>
          <a:lstStyle>
            <a:lvl1pPr marL="0" indent="0" algn="l">
              <a:buNone/>
              <a:defRPr sz="5400">
                <a:solidFill>
                  <a:schemeClr val="tx1"/>
                </a:solidFill>
                <a:latin typeface="UD デジタル 教科書体 NP-B" panose="02020700000000000000" pitchFamily="18" charset="-128"/>
                <a:ea typeface="UD デジタル 教科書体 NP-B" panose="02020700000000000000" pitchFamily="18" charset="-128"/>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サブタイトル</a:t>
            </a:r>
            <a:endParaRPr lang="en-US" dirty="0"/>
          </a:p>
        </p:txBody>
      </p:sp>
    </p:spTree>
    <p:extLst>
      <p:ext uri="{BB962C8B-B14F-4D97-AF65-F5344CB8AC3E}">
        <p14:creationId xmlns:p14="http://schemas.microsoft.com/office/powerpoint/2010/main" val="3839701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7" y="248649"/>
            <a:ext cx="11700400" cy="1038730"/>
          </a:xfrm>
        </p:spPr>
        <p:txBody>
          <a:bodyPr>
            <a:noAutofit/>
          </a:bodyPr>
          <a:lstStyle>
            <a:lvl1pPr>
              <a:defRPr sz="4050">
                <a:ln>
                  <a:noFill/>
                </a:ln>
              </a:defRPr>
            </a:lvl1pPr>
          </a:lstStyle>
          <a:p>
            <a:r>
              <a:rPr lang="ja-JP" altLang="en-US" dirty="0"/>
              <a:t>テキスト</a:t>
            </a:r>
            <a:endParaRPr lang="en-US" dirty="0"/>
          </a:p>
        </p:txBody>
      </p:sp>
      <p:sp>
        <p:nvSpPr>
          <p:cNvPr id="3" name="Content Placeholder 2"/>
          <p:cNvSpPr>
            <a:spLocks noGrp="1"/>
          </p:cNvSpPr>
          <p:nvPr>
            <p:ph idx="1"/>
          </p:nvPr>
        </p:nvSpPr>
        <p:spPr>
          <a:xfrm>
            <a:off x="709128" y="1633347"/>
            <a:ext cx="10740616" cy="4886706"/>
          </a:xfrm>
        </p:spPr>
        <p:txBody>
          <a:bodyPr>
            <a:noAutofit/>
          </a:bodyPr>
          <a:lstStyle>
            <a:lvl1pPr>
              <a:defRPr sz="3300" i="0">
                <a:latin typeface="+mj-ea"/>
                <a:ea typeface="+mj-ea"/>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9866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7" y="327257"/>
            <a:ext cx="11700400" cy="1038730"/>
          </a:xfrm>
        </p:spPr>
        <p:txBody>
          <a:bodyPr>
            <a:noAutofit/>
          </a:bodyPr>
          <a:lstStyle>
            <a:lvl1pPr algn="ctr">
              <a:defRPr sz="3000">
                <a:ln>
                  <a:noFill/>
                </a:ln>
              </a:defRPr>
            </a:lvl1pPr>
          </a:lstStyle>
          <a:p>
            <a:r>
              <a:rPr lang="ja-JP" altLang="en-US" dirty="0"/>
              <a:t>テキスト</a:t>
            </a:r>
            <a:br>
              <a:rPr lang="en-US" altLang="ja-JP" dirty="0"/>
            </a:br>
            <a:r>
              <a:rPr lang="ja-JP" altLang="en-US" dirty="0"/>
              <a:t>テキスト</a:t>
            </a:r>
            <a:endParaRPr lang="en-US" dirty="0"/>
          </a:p>
        </p:txBody>
      </p:sp>
      <p:sp>
        <p:nvSpPr>
          <p:cNvPr id="3" name="Content Placeholder 2"/>
          <p:cNvSpPr>
            <a:spLocks noGrp="1"/>
          </p:cNvSpPr>
          <p:nvPr>
            <p:ph idx="1"/>
          </p:nvPr>
        </p:nvSpPr>
        <p:spPr>
          <a:xfrm>
            <a:off x="593644" y="1633347"/>
            <a:ext cx="10971584" cy="4886706"/>
          </a:xfrm>
        </p:spPr>
        <p:txBody>
          <a:bodyPr>
            <a:noAutofit/>
          </a:bodyPr>
          <a:lstStyle>
            <a:lvl1pPr>
              <a:defRPr sz="3300" i="0">
                <a:latin typeface="+mj-ea"/>
                <a:ea typeface="+mj-ea"/>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直線コネクタ 7"/>
          <p:cNvCxnSpPr/>
          <p:nvPr/>
        </p:nvCxnSpPr>
        <p:spPr>
          <a:xfrm flipV="1">
            <a:off x="234927" y="1453275"/>
            <a:ext cx="11700400" cy="14768"/>
          </a:xfrm>
          <a:prstGeom prst="line">
            <a:avLst/>
          </a:prstGeom>
          <a:ln w="63500" cap="sq">
            <a:solidFill>
              <a:schemeClr val="accent2"/>
            </a:solidFill>
            <a:miter lim="800000"/>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25827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54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60C249-4623-4726-8AB8-324AF8243690}"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BB7BDA-2A86-4C30-A285-2117696F6E34}" type="slidenum">
              <a:rPr kumimoji="1" lang="ja-JP" altLang="en-US" smtClean="0"/>
              <a:t>‹#›</a:t>
            </a:fld>
            <a:endParaRPr kumimoji="1" lang="ja-JP" altLang="en-US"/>
          </a:p>
        </p:txBody>
      </p:sp>
      <p:cxnSp>
        <p:nvCxnSpPr>
          <p:cNvPr id="7" name="Straight Connector 6"/>
          <p:cNvCxnSpPr/>
          <p:nvPr/>
        </p:nvCxnSpPr>
        <p:spPr>
          <a:xfrm>
            <a:off x="1981201"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3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260C249-4623-4726-8AB8-324AF8243690}"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54838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60C249-4623-4726-8AB8-324AF8243690}" type="datetimeFigureOut">
              <a:rPr kumimoji="1" lang="ja-JP" altLang="en-US" smtClean="0"/>
              <a:t>2024/3/18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1767833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260C249-4623-4726-8AB8-324AF8243690}" type="datetimeFigureOut">
              <a:rPr kumimoji="1" lang="ja-JP" altLang="en-US" smtClean="0"/>
              <a:t>2024/3/18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90922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UD デジタル 教科書体 N-B" panose="02020700000000000000" pitchFamily="17" charset="-128"/>
                <a:ea typeface="UD デジタル 教科書体 N-B" panose="02020700000000000000" pitchFamily="17" charset="-128"/>
              </a:defRPr>
            </a:lvl1pPr>
          </a:lstStyle>
          <a:p>
            <a:r>
              <a:rPr lang="ja-JP" altLang="en-US"/>
              <a:t>マスター タイトルの書式設定</a:t>
            </a:r>
          </a:p>
        </p:txBody>
      </p:sp>
      <p:sp>
        <p:nvSpPr>
          <p:cNvPr id="3" name="コンテンツ プレースホルダ 2"/>
          <p:cNvSpPr>
            <a:spLocks noGrp="1"/>
          </p:cNvSpPr>
          <p:nvPr>
            <p:ph idx="1"/>
          </p:nvPr>
        </p:nvSpPr>
        <p:spPr>
          <a:xfrm>
            <a:off x="0" y="548680"/>
            <a:ext cx="12192000" cy="6048672"/>
          </a:xfrm>
        </p:spPr>
        <p:txBody>
          <a:bodyPr lIns="0" tIns="0" rIns="0" bIns="0"/>
          <a:lstStyle>
            <a:lvl1pPr>
              <a:defRPr>
                <a:latin typeface="UD デジタル 教科書体 N-B" panose="02020700000000000000" pitchFamily="17" charset="-128"/>
                <a:ea typeface="UD デジタル 教科書体 N-B" panose="02020700000000000000" pitchFamily="17" charset="-128"/>
              </a:defRPr>
            </a:lvl1pPr>
            <a:lvl2pPr>
              <a:defRPr>
                <a:latin typeface="UD デジタル 教科書体 N-B" panose="02020700000000000000" pitchFamily="17" charset="-128"/>
                <a:ea typeface="UD デジタル 教科書体 N-B" panose="02020700000000000000" pitchFamily="17" charset="-128"/>
              </a:defRPr>
            </a:lvl2pPr>
            <a:lvl3pPr>
              <a:defRPr>
                <a:latin typeface="UD デジタル 教科書体 N-B" panose="02020700000000000000" pitchFamily="17" charset="-128"/>
                <a:ea typeface="UD デジタル 教科書体 N-B" panose="02020700000000000000" pitchFamily="17" charset="-128"/>
              </a:defRPr>
            </a:lvl3pPr>
            <a:lvl4pPr>
              <a:defRPr>
                <a:latin typeface="UD デジタル 教科書体 N-B" panose="02020700000000000000" pitchFamily="17" charset="-128"/>
                <a:ea typeface="UD デジタル 教科書体 N-B" panose="02020700000000000000" pitchFamily="17" charset="-128"/>
              </a:defRPr>
            </a:lvl4pPr>
            <a:lvl5pPr>
              <a:defRPr>
                <a:latin typeface="UD デジタル 教科書体 N-B" panose="02020700000000000000" pitchFamily="17" charset="-128"/>
                <a:ea typeface="UD デジタル 教科書体 N-B" panose="02020700000000000000" pitchFamily="17"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148952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0C249-4623-4726-8AB8-324AF8243690}" type="datetimeFigureOut">
              <a:rPr kumimoji="1" lang="ja-JP" altLang="en-US" smtClean="0"/>
              <a:t>2024/3/18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3983712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06091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60C249-4623-4726-8AB8-324AF8243690}"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1592881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18685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93405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1521886" y="4221088"/>
            <a:ext cx="10680303" cy="1752600"/>
          </a:xfrm>
        </p:spPr>
        <p:txBody>
          <a:bodyPr/>
          <a:lstStyle>
            <a:lvl1pPr marL="0" indent="0" algn="r">
              <a:buFont typeface="Wingdings" pitchFamily="2" charset="2"/>
              <a:buNone/>
              <a:defRPr sz="2800">
                <a:solidFill>
                  <a:schemeClr val="tx1"/>
                </a:solidFill>
              </a:defRPr>
            </a:lvl1pPr>
          </a:lstStyle>
          <a:p>
            <a:r>
              <a:rPr lang="ja-JP" altLang="en-US"/>
              <a:t>マスター サブタイトルの書式設定</a:t>
            </a:r>
          </a:p>
        </p:txBody>
      </p:sp>
    </p:spTree>
    <p:extLst>
      <p:ext uri="{BB962C8B-B14F-4D97-AF65-F5344CB8AC3E}">
        <p14:creationId xmlns:p14="http://schemas.microsoft.com/office/powerpoint/2010/main" val="116773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6" name="日付プレースホルダ 5"/>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243508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7" name="日付プレースホルダ 6"/>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32594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9" name="日付プレースホルダ 8"/>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411859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5" name="日付プレースホルダ 4"/>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388601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4" name="日付プレースホルダ 3"/>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54617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7" name="日付プレースホルダ 6"/>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200701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4165600" y="6140152"/>
            <a:ext cx="3860800" cy="457200"/>
          </a:xfrm>
          <a:prstGeom prst="rect">
            <a:avLst/>
          </a:prstGeom>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a:xfrm>
            <a:off x="8304245" y="6093296"/>
            <a:ext cx="2844800" cy="457200"/>
          </a:xfrm>
          <a:prstGeom prst="rect">
            <a:avLst/>
          </a:prstGeom>
        </p:spPr>
        <p:txBody>
          <a:bodyPr/>
          <a:lstStyle>
            <a:lvl1pPr>
              <a:defRPr/>
            </a:lvl1pPr>
          </a:lstStyle>
          <a:p>
            <a:fld id="{E9BB7BDA-2A86-4C30-A285-2117696F6E34}" type="slidenum">
              <a:rPr kumimoji="1" lang="ja-JP" altLang="en-US" smtClean="0"/>
              <a:t>‹#›</a:t>
            </a:fld>
            <a:endParaRPr kumimoji="1" lang="ja-JP" altLang="en-US"/>
          </a:p>
        </p:txBody>
      </p:sp>
      <p:sp>
        <p:nvSpPr>
          <p:cNvPr id="7" name="日付プレースホルダ 6"/>
          <p:cNvSpPr>
            <a:spLocks noGrp="1"/>
          </p:cNvSpPr>
          <p:nvPr>
            <p:ph type="dt" sz="half" idx="12"/>
          </p:nvPr>
        </p:nvSpPr>
        <p:spPr>
          <a:xfrm>
            <a:off x="609600" y="6093296"/>
            <a:ext cx="2844800" cy="476250"/>
          </a:xfrm>
          <a:prstGeom prst="rect">
            <a:avLst/>
          </a:prstGeom>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302646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正方形/長方形 20"/>
          <p:cNvSpPr/>
          <p:nvPr/>
        </p:nvSpPr>
        <p:spPr>
          <a:xfrm>
            <a:off x="0" y="6597352"/>
            <a:ext cx="12192000" cy="260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r>
              <a:rPr kumimoji="1" lang="ja-JP" altLang="en-US" sz="1800" dirty="0"/>
              <a:t>情報教育部門・情報センター（奈良教育大学）</a:t>
            </a:r>
          </a:p>
        </p:txBody>
      </p:sp>
      <p:sp>
        <p:nvSpPr>
          <p:cNvPr id="34831" name="Rectangle 15"/>
          <p:cNvSpPr>
            <a:spLocks noGrp="1" noChangeArrowheads="1"/>
          </p:cNvSpPr>
          <p:nvPr>
            <p:ph type="title"/>
          </p:nvPr>
        </p:nvSpPr>
        <p:spPr bwMode="auto">
          <a:xfrm>
            <a:off x="27616" y="-27384"/>
            <a:ext cx="12164384" cy="647700"/>
          </a:xfrm>
          <a:prstGeom prst="rect">
            <a:avLst/>
          </a:prstGeom>
          <a:noFill/>
          <a:ln w="9525">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prstTxWarp prst="textNoShape">
              <a:avLst/>
            </a:prstTxWarp>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0" y="564028"/>
            <a:ext cx="12192000" cy="62939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22" name="Picture 21" descr="nuelogo"/>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556437" y="87356"/>
            <a:ext cx="635563" cy="476672"/>
          </a:xfrm>
          <a:prstGeom prst="rect">
            <a:avLst/>
          </a:prstGeom>
          <a:noFill/>
        </p:spPr>
      </p:pic>
      <p:sp>
        <p:nvSpPr>
          <p:cNvPr id="11" name="正方形/長方形 10"/>
          <p:cNvSpPr/>
          <p:nvPr/>
        </p:nvSpPr>
        <p:spPr>
          <a:xfrm rot="10800000">
            <a:off x="0" y="-27383"/>
            <a:ext cx="12192000" cy="88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25858947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fontAlgn="base" hangingPunct="1">
        <a:spcBef>
          <a:spcPct val="0"/>
        </a:spcBef>
        <a:spcAft>
          <a:spcPct val="0"/>
        </a:spcAft>
        <a:defRPr kumimoji="1" sz="3600">
          <a:solidFill>
            <a:srgbClr val="000080"/>
          </a:solidFill>
          <a:latin typeface="+mj-lt"/>
          <a:ea typeface="+mj-ea"/>
          <a:cs typeface="+mj-cs"/>
        </a:defRPr>
      </a:lvl1pPr>
      <a:lvl2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2pPr>
      <a:lvl3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3pPr>
      <a:lvl4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4pPr>
      <a:lvl5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9pPr>
    </p:titleStyle>
    <p:bodyStyle>
      <a:lvl1pPr marL="342900" indent="-342900" algn="l" defTabSz="360000" rtl="0" eaLnBrk="1" fontAlgn="base" latinLnBrk="1" hangingPunct="1">
        <a:spcBef>
          <a:spcPts val="0"/>
        </a:spcBef>
        <a:spcAft>
          <a:spcPct val="0"/>
        </a:spcAft>
        <a:buClr>
          <a:schemeClr val="bg2"/>
        </a:buClr>
        <a:buSzPct val="75000"/>
        <a:buFont typeface="Wingdings" pitchFamily="2" charset="2"/>
        <a:buChar char="u"/>
        <a:defRPr kumimoji="1" sz="3200">
          <a:solidFill>
            <a:srgbClr val="006600"/>
          </a:solidFill>
          <a:latin typeface="UD デジタル 教科書体 N-B" panose="02020700000000000000" pitchFamily="17" charset="-128"/>
          <a:ea typeface="UD デジタル 教科書体 N-B" panose="02020700000000000000" pitchFamily="17" charset="-128"/>
          <a:cs typeface="+mn-cs"/>
        </a:defRPr>
      </a:lvl1pPr>
      <a:lvl2pPr marL="742950" indent="-285750" algn="l" defTabSz="360000" rtl="0" eaLnBrk="1" fontAlgn="base" latinLnBrk="1" hangingPunct="1">
        <a:spcBef>
          <a:spcPts val="0"/>
        </a:spcBef>
        <a:spcAft>
          <a:spcPct val="0"/>
        </a:spcAft>
        <a:buClr>
          <a:schemeClr val="accent2"/>
        </a:buClr>
        <a:buSzPct val="80000"/>
        <a:buFont typeface="Wingdings" pitchFamily="2" charset="2"/>
        <a:buChar char="u"/>
        <a:defRPr kumimoji="1" sz="2800">
          <a:solidFill>
            <a:schemeClr val="tx1"/>
          </a:solidFill>
          <a:latin typeface="UD デジタル 教科書体 N-B" panose="02020700000000000000" pitchFamily="17" charset="-128"/>
          <a:ea typeface="UD デジタル 教科書体 N-B" panose="02020700000000000000" pitchFamily="17" charset="-128"/>
        </a:defRPr>
      </a:lvl2pPr>
      <a:lvl3pPr marL="1143000" indent="-228600" algn="l" defTabSz="360000" rtl="0" eaLnBrk="1" fontAlgn="base" latinLnBrk="1" hangingPunct="1">
        <a:spcBef>
          <a:spcPts val="0"/>
        </a:spcBef>
        <a:spcAft>
          <a:spcPct val="0"/>
        </a:spcAft>
        <a:buClr>
          <a:schemeClr val="bg2"/>
        </a:buClr>
        <a:buSzPct val="65000"/>
        <a:buFont typeface="Wingdings" pitchFamily="2" charset="2"/>
        <a:buChar char="u"/>
        <a:defRPr kumimoji="1" sz="2400">
          <a:solidFill>
            <a:schemeClr val="tx1"/>
          </a:solidFill>
          <a:latin typeface="UD デジタル 教科書体 N-B" panose="02020700000000000000" pitchFamily="17" charset="-128"/>
          <a:ea typeface="UD デジタル 教科書体 N-B" panose="02020700000000000000" pitchFamily="17" charset="-128"/>
        </a:defRPr>
      </a:lvl3pPr>
      <a:lvl4pPr marL="1600200" indent="-228600" algn="l" defTabSz="360000" rtl="0" eaLnBrk="1" fontAlgn="base" latinLnBrk="1" hangingPunct="1">
        <a:spcBef>
          <a:spcPts val="0"/>
        </a:spcBef>
        <a:spcAft>
          <a:spcPct val="0"/>
        </a:spcAft>
        <a:buClr>
          <a:schemeClr val="accent2"/>
        </a:buClr>
        <a:buSzPct val="70000"/>
        <a:buFont typeface="Wingdings" pitchFamily="2" charset="2"/>
        <a:buChar char="u"/>
        <a:defRPr kumimoji="1" sz="2000">
          <a:solidFill>
            <a:schemeClr val="tx1"/>
          </a:solidFill>
          <a:latin typeface="UD デジタル 教科書体 N-B" panose="02020700000000000000" pitchFamily="17" charset="-128"/>
          <a:ea typeface="UD デジタル 教科書体 N-B" panose="02020700000000000000" pitchFamily="17" charset="-128"/>
        </a:defRPr>
      </a:lvl4pPr>
      <a:lvl5pPr marL="2057400" indent="-228600" algn="l" defTabSz="360000" rtl="0" eaLnBrk="1" fontAlgn="base" latinLnBrk="1" hangingPunct="1">
        <a:spcBef>
          <a:spcPts val="0"/>
        </a:spcBef>
        <a:spcAft>
          <a:spcPct val="0"/>
        </a:spcAft>
        <a:buClr>
          <a:schemeClr val="bg2"/>
        </a:buClr>
        <a:buFont typeface="Wingdings" pitchFamily="2" charset="2"/>
        <a:buChar char="u"/>
        <a:defRPr kumimoji="1" sz="2000">
          <a:solidFill>
            <a:schemeClr val="tx1"/>
          </a:solidFill>
          <a:latin typeface="UD デジタル 教科書体 N-B" panose="02020700000000000000" pitchFamily="17" charset="-128"/>
          <a:ea typeface="UD デジタル 教科書体 N-B" panose="02020700000000000000" pitchFamily="17" charset="-128"/>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900">
                <a:solidFill>
                  <a:schemeClr val="tx1"/>
                </a:solidFill>
              </a:defRPr>
            </a:lvl1pPr>
          </a:lstStyle>
          <a:p>
            <a:fld id="{96DFF08F-DC6B-4601-B491-B0F83F6DD2DA}" type="datetimeFigureOut">
              <a:rPr lang="en-US" dirty="0"/>
              <a:pPr/>
              <a:t>3/18/2024</a:t>
            </a:fld>
            <a:endParaRPr lang="en-US" dirty="0"/>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90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31002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kumimoji="1"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3CFE45F6-E6DE-A76A-5772-54E80F2BAE9B}"/>
              </a:ext>
            </a:extLst>
          </p:cNvPr>
          <p:cNvSpPr>
            <a:spLocks noGrp="1"/>
          </p:cNvSpPr>
          <p:nvPr>
            <p:ph type="subTitle" idx="1"/>
          </p:nvPr>
        </p:nvSpPr>
        <p:spPr>
          <a:xfrm>
            <a:off x="5044241" y="2666082"/>
            <a:ext cx="6400214" cy="1525836"/>
          </a:xfrm>
        </p:spPr>
        <p:txBody>
          <a:bodyPr/>
          <a:lstStyle/>
          <a:p>
            <a:r>
              <a:rPr lang="ja-JP" altLang="en-US" sz="4800" dirty="0"/>
              <a:t>プログラミング教育</a:t>
            </a:r>
            <a:endParaRPr lang="en-US" altLang="ja-JP" sz="4800" dirty="0"/>
          </a:p>
          <a:p>
            <a:r>
              <a:rPr lang="ja-JP" altLang="en-US" sz="4800" dirty="0"/>
              <a:t>実践に向けて</a:t>
            </a:r>
            <a:endParaRPr lang="en-US" altLang="ja-JP" sz="4800" dirty="0"/>
          </a:p>
        </p:txBody>
      </p:sp>
      <p:sp>
        <p:nvSpPr>
          <p:cNvPr id="6" name="テキスト ボックス 5">
            <a:extLst>
              <a:ext uri="{FF2B5EF4-FFF2-40B4-BE49-F238E27FC236}">
                <a16:creationId xmlns:a16="http://schemas.microsoft.com/office/drawing/2014/main" id="{39A157BA-6A9C-D51B-EB3A-116A490FCC93}"/>
              </a:ext>
            </a:extLst>
          </p:cNvPr>
          <p:cNvSpPr txBox="1"/>
          <p:nvPr/>
        </p:nvSpPr>
        <p:spPr>
          <a:xfrm>
            <a:off x="4471711" y="5974396"/>
            <a:ext cx="7545275" cy="646331"/>
          </a:xfrm>
          <a:prstGeom prst="rect">
            <a:avLst/>
          </a:prstGeom>
          <a:noFill/>
        </p:spPr>
        <p:txBody>
          <a:bodyPr wrap="square">
            <a:spAutoFit/>
          </a:bodyPr>
          <a:lstStyle/>
          <a:p>
            <a:r>
              <a:rPr lang="ja-JP" altLang="en-US" dirty="0">
                <a:latin typeface="UD デジタル 教科書体 NK-B" panose="02020700000000000000" pitchFamily="18" charset="-128"/>
                <a:ea typeface="UD デジタル 教科書体 NK-B" panose="02020700000000000000" pitchFamily="18" charset="-128"/>
              </a:rPr>
              <a:t>児童生徒の情報活用能力育成のための教師の</a:t>
            </a:r>
            <a:r>
              <a:rPr lang="en-US" altLang="ja-JP" dirty="0">
                <a:latin typeface="UD デジタル 教科書体 NK-B" panose="02020700000000000000" pitchFamily="18" charset="-128"/>
                <a:ea typeface="UD デジタル 教科書体 NK-B" panose="02020700000000000000" pitchFamily="18" charset="-128"/>
              </a:rPr>
              <a:t>ICT</a:t>
            </a:r>
            <a:r>
              <a:rPr lang="ja-JP" altLang="en-US" dirty="0">
                <a:latin typeface="UD デジタル 教科書体 NK-B" panose="02020700000000000000" pitchFamily="18" charset="-128"/>
                <a:ea typeface="UD デジタル 教科書体 NK-B" panose="02020700000000000000" pitchFamily="18" charset="-128"/>
              </a:rPr>
              <a:t>活用指導力向上研修</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（奈良教育大学 情報センター）</a:t>
            </a:r>
          </a:p>
        </p:txBody>
      </p:sp>
    </p:spTree>
    <p:extLst>
      <p:ext uri="{BB962C8B-B14F-4D97-AF65-F5344CB8AC3E}">
        <p14:creationId xmlns:p14="http://schemas.microsoft.com/office/powerpoint/2010/main" val="15653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プログラミング教育で目指すもの</a:t>
            </a:r>
          </a:p>
        </p:txBody>
      </p:sp>
      <p:grpSp>
        <p:nvGrpSpPr>
          <p:cNvPr id="12" name="グループ化 11">
            <a:extLst>
              <a:ext uri="{FF2B5EF4-FFF2-40B4-BE49-F238E27FC236}">
                <a16:creationId xmlns:a16="http://schemas.microsoft.com/office/drawing/2014/main" id="{5FF5D5B7-149E-DD7E-AB0D-3C95BB9109C4}"/>
              </a:ext>
            </a:extLst>
          </p:cNvPr>
          <p:cNvGrpSpPr/>
          <p:nvPr/>
        </p:nvGrpSpPr>
        <p:grpSpPr>
          <a:xfrm>
            <a:off x="2512225" y="3445810"/>
            <a:ext cx="7167550" cy="3120273"/>
            <a:chOff x="2512225" y="3445810"/>
            <a:chExt cx="7167550" cy="3120273"/>
          </a:xfrm>
        </p:grpSpPr>
        <p:pic>
          <p:nvPicPr>
            <p:cNvPr id="6" name="図 5">
              <a:extLst>
                <a:ext uri="{FF2B5EF4-FFF2-40B4-BE49-F238E27FC236}">
                  <a16:creationId xmlns:a16="http://schemas.microsoft.com/office/drawing/2014/main" id="{969AA80F-B9A6-AC87-B9A9-CAC0DFFA228F}"/>
                </a:ext>
              </a:extLst>
            </p:cNvPr>
            <p:cNvPicPr>
              <a:picLocks noChangeAspect="1"/>
            </p:cNvPicPr>
            <p:nvPr/>
          </p:nvPicPr>
          <p:blipFill>
            <a:blip r:embed="rId3"/>
            <a:stretch>
              <a:fillRect/>
            </a:stretch>
          </p:blipFill>
          <p:spPr>
            <a:xfrm>
              <a:off x="2512225" y="3445810"/>
              <a:ext cx="7167550" cy="3120273"/>
            </a:xfrm>
            <a:prstGeom prst="rect">
              <a:avLst/>
            </a:prstGeom>
          </p:spPr>
        </p:pic>
        <p:sp>
          <p:nvSpPr>
            <p:cNvPr id="8" name="テキスト ボックス 7">
              <a:extLst>
                <a:ext uri="{FF2B5EF4-FFF2-40B4-BE49-F238E27FC236}">
                  <a16:creationId xmlns:a16="http://schemas.microsoft.com/office/drawing/2014/main" id="{755989AD-5BAA-ED6B-0982-ACFE4B17C000}"/>
                </a:ext>
              </a:extLst>
            </p:cNvPr>
            <p:cNvSpPr txBox="1"/>
            <p:nvPr/>
          </p:nvSpPr>
          <p:spPr>
            <a:xfrm>
              <a:off x="4457826" y="6258306"/>
              <a:ext cx="4785360" cy="307777"/>
            </a:xfrm>
            <a:prstGeom prst="rect">
              <a:avLst/>
            </a:prstGeom>
            <a:noFill/>
          </p:spPr>
          <p:txBody>
            <a:bodyPr wrap="square">
              <a:spAutoFit/>
            </a:bodyPr>
            <a:lstStyle/>
            <a:p>
              <a:r>
                <a:rPr lang="ja-JP" altLang="en-US" sz="1400" dirty="0"/>
                <a:t>小学校プログラミング教育の手引き（第三版）より</a:t>
              </a:r>
            </a:p>
          </p:txBody>
        </p:sp>
      </p:grpSp>
      <p:grpSp>
        <p:nvGrpSpPr>
          <p:cNvPr id="9" name="グループ化 8">
            <a:extLst>
              <a:ext uri="{FF2B5EF4-FFF2-40B4-BE49-F238E27FC236}">
                <a16:creationId xmlns:a16="http://schemas.microsoft.com/office/drawing/2014/main" id="{493E94D0-A685-65F2-1326-582AD9C6D214}"/>
              </a:ext>
            </a:extLst>
          </p:cNvPr>
          <p:cNvGrpSpPr/>
          <p:nvPr/>
        </p:nvGrpSpPr>
        <p:grpSpPr>
          <a:xfrm>
            <a:off x="629588" y="1027848"/>
            <a:ext cx="10717966" cy="2411896"/>
            <a:chOff x="629588" y="1027848"/>
            <a:chExt cx="10717966" cy="2411896"/>
          </a:xfrm>
        </p:grpSpPr>
        <p:sp>
          <p:nvSpPr>
            <p:cNvPr id="4" name="テキスト ボックス 3">
              <a:extLst>
                <a:ext uri="{FF2B5EF4-FFF2-40B4-BE49-F238E27FC236}">
                  <a16:creationId xmlns:a16="http://schemas.microsoft.com/office/drawing/2014/main" id="{C01158BF-79A5-7CB9-8164-F0EAC76D7330}"/>
                </a:ext>
              </a:extLst>
            </p:cNvPr>
            <p:cNvSpPr txBox="1"/>
            <p:nvPr/>
          </p:nvSpPr>
          <p:spPr>
            <a:xfrm>
              <a:off x="629588" y="1027848"/>
              <a:ext cx="6190938" cy="646331"/>
            </a:xfrm>
            <a:prstGeom prst="rect">
              <a:avLst/>
            </a:prstGeom>
            <a:noFill/>
          </p:spPr>
          <p:txBody>
            <a:bodyPr wrap="square" rtlCol="0">
              <a:spAutoFit/>
            </a:bodyPr>
            <a:lstStyle/>
            <a:p>
              <a:r>
                <a:rPr lang="ja-JP" altLang="en-US" sz="3600" b="1" dirty="0">
                  <a:solidFill>
                    <a:schemeClr val="accent2">
                      <a:lumMod val="75000"/>
                    </a:schemeClr>
                  </a:solidFill>
                  <a:latin typeface="+mj-ea"/>
                  <a:ea typeface="+mj-ea"/>
                </a:rPr>
                <a:t>❷思考力・判断力・</a:t>
              </a:r>
              <a:r>
                <a:rPr kumimoji="1" lang="ja-JP" altLang="en-US" sz="3600" b="1" dirty="0">
                  <a:solidFill>
                    <a:schemeClr val="accent2">
                      <a:lumMod val="75000"/>
                    </a:schemeClr>
                  </a:solidFill>
                  <a:latin typeface="+mj-ea"/>
                  <a:ea typeface="+mj-ea"/>
                </a:rPr>
                <a:t>表現力等</a:t>
              </a:r>
            </a:p>
          </p:txBody>
        </p:sp>
        <p:sp>
          <p:nvSpPr>
            <p:cNvPr id="5" name="テキスト ボックス 4">
              <a:extLst>
                <a:ext uri="{FF2B5EF4-FFF2-40B4-BE49-F238E27FC236}">
                  <a16:creationId xmlns:a16="http://schemas.microsoft.com/office/drawing/2014/main" id="{FA1FC8EC-FBB8-90F8-0852-E3B7B4CD4341}"/>
                </a:ext>
              </a:extLst>
            </p:cNvPr>
            <p:cNvSpPr txBox="1"/>
            <p:nvPr/>
          </p:nvSpPr>
          <p:spPr>
            <a:xfrm>
              <a:off x="774493" y="1599229"/>
              <a:ext cx="10103370"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発達の段階に即して「プログラミング的思考」を育成</a:t>
              </a:r>
            </a:p>
          </p:txBody>
        </p:sp>
        <p:sp>
          <p:nvSpPr>
            <p:cNvPr id="7" name="テキスト ボックス 6">
              <a:extLst>
                <a:ext uri="{FF2B5EF4-FFF2-40B4-BE49-F238E27FC236}">
                  <a16:creationId xmlns:a16="http://schemas.microsoft.com/office/drawing/2014/main" id="{DCA11775-E002-EB7D-500A-167C9D52729C}"/>
                </a:ext>
              </a:extLst>
            </p:cNvPr>
            <p:cNvSpPr txBox="1"/>
            <p:nvPr/>
          </p:nvSpPr>
          <p:spPr>
            <a:xfrm>
              <a:off x="949378" y="2116305"/>
              <a:ext cx="10398176" cy="1323439"/>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000" dirty="0">
                  <a:latin typeface="BIZ UDPゴシック" panose="020B0400000000000000" pitchFamily="50" charset="-128"/>
                  <a:ea typeface="BIZ UDPゴシック" panose="020B0400000000000000" pitchFamily="50" charset="-128"/>
                </a:rPr>
                <a:t>自分が意図する一連の活動を実現するために、どのような動きの組み合わせが必要であり、一つ一つの動きに対応した記号を、どのように組み合わせたらいいのか、記号の組み合わせをどのように改善していけば、より意図した活動に近づくのか、といったことを論理的に考えていく力</a:t>
              </a:r>
            </a:p>
          </p:txBody>
        </p:sp>
      </p:grpSp>
    </p:spTree>
    <p:extLst>
      <p:ext uri="{BB962C8B-B14F-4D97-AF65-F5344CB8AC3E}">
        <p14:creationId xmlns:p14="http://schemas.microsoft.com/office/powerpoint/2010/main" val="24973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プログラミング教育で目指すもの</a:t>
            </a:r>
          </a:p>
        </p:txBody>
      </p:sp>
      <p:grpSp>
        <p:nvGrpSpPr>
          <p:cNvPr id="6" name="グループ化 5">
            <a:extLst>
              <a:ext uri="{FF2B5EF4-FFF2-40B4-BE49-F238E27FC236}">
                <a16:creationId xmlns:a16="http://schemas.microsoft.com/office/drawing/2014/main" id="{67DE4770-3AD4-733E-584E-16636879AF05}"/>
              </a:ext>
            </a:extLst>
          </p:cNvPr>
          <p:cNvGrpSpPr/>
          <p:nvPr/>
        </p:nvGrpSpPr>
        <p:grpSpPr>
          <a:xfrm>
            <a:off x="629588" y="2137120"/>
            <a:ext cx="10717966" cy="4258094"/>
            <a:chOff x="629588" y="2137120"/>
            <a:chExt cx="10717966" cy="4258094"/>
          </a:xfrm>
        </p:grpSpPr>
        <p:sp>
          <p:nvSpPr>
            <p:cNvPr id="4" name="テキスト ボックス 3">
              <a:extLst>
                <a:ext uri="{FF2B5EF4-FFF2-40B4-BE49-F238E27FC236}">
                  <a16:creationId xmlns:a16="http://schemas.microsoft.com/office/drawing/2014/main" id="{C01158BF-79A5-7CB9-8164-F0EAC76D7330}"/>
                </a:ext>
              </a:extLst>
            </p:cNvPr>
            <p:cNvSpPr txBox="1"/>
            <p:nvPr/>
          </p:nvSpPr>
          <p:spPr>
            <a:xfrm>
              <a:off x="629588" y="2137120"/>
              <a:ext cx="6190938" cy="646331"/>
            </a:xfrm>
            <a:prstGeom prst="rect">
              <a:avLst/>
            </a:prstGeom>
            <a:noFill/>
          </p:spPr>
          <p:txBody>
            <a:bodyPr wrap="square" rtlCol="0">
              <a:spAutoFit/>
            </a:bodyPr>
            <a:lstStyle/>
            <a:p>
              <a:r>
                <a:rPr lang="ja-JP" altLang="en-US" sz="3600" b="1" dirty="0">
                  <a:solidFill>
                    <a:schemeClr val="accent2">
                      <a:lumMod val="75000"/>
                    </a:schemeClr>
                  </a:solidFill>
                  <a:latin typeface="+mj-ea"/>
                  <a:ea typeface="+mj-ea"/>
                </a:rPr>
                <a:t>❸学びに向かう力・人間性等</a:t>
              </a:r>
              <a:endParaRPr kumimoji="1" lang="ja-JP" altLang="en-US" sz="3600" b="1" dirty="0">
                <a:solidFill>
                  <a:schemeClr val="accent2">
                    <a:lumMod val="75000"/>
                  </a:schemeClr>
                </a:solidFill>
                <a:latin typeface="+mj-ea"/>
                <a:ea typeface="+mj-ea"/>
              </a:endParaRPr>
            </a:p>
          </p:txBody>
        </p:sp>
        <p:sp>
          <p:nvSpPr>
            <p:cNvPr id="5" name="テキスト ボックス 4">
              <a:extLst>
                <a:ext uri="{FF2B5EF4-FFF2-40B4-BE49-F238E27FC236}">
                  <a16:creationId xmlns:a16="http://schemas.microsoft.com/office/drawing/2014/main" id="{FA1FC8EC-FBB8-90F8-0852-E3B7B4CD4341}"/>
                </a:ext>
              </a:extLst>
            </p:cNvPr>
            <p:cNvSpPr txBox="1"/>
            <p:nvPr/>
          </p:nvSpPr>
          <p:spPr>
            <a:xfrm>
              <a:off x="774493" y="2708501"/>
              <a:ext cx="10103370" cy="954107"/>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発達の段階に即して、コンピュータの動きを、よりよい人生や社会づくりに生かそうとする態度を涵養</a:t>
              </a:r>
            </a:p>
          </p:txBody>
        </p:sp>
        <p:sp>
          <p:nvSpPr>
            <p:cNvPr id="7" name="テキスト ボックス 6">
              <a:extLst>
                <a:ext uri="{FF2B5EF4-FFF2-40B4-BE49-F238E27FC236}">
                  <a16:creationId xmlns:a16="http://schemas.microsoft.com/office/drawing/2014/main" id="{DCA11775-E002-EB7D-500A-167C9D52729C}"/>
                </a:ext>
              </a:extLst>
            </p:cNvPr>
            <p:cNvSpPr txBox="1"/>
            <p:nvPr/>
          </p:nvSpPr>
          <p:spPr>
            <a:xfrm>
              <a:off x="949378" y="3780956"/>
              <a:ext cx="10398176" cy="400110"/>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000" dirty="0">
                  <a:latin typeface="BIZ UDPゴシック" panose="020B0400000000000000" pitchFamily="50" charset="-128"/>
                  <a:ea typeface="BIZ UDPゴシック" panose="020B0400000000000000" pitchFamily="50" charset="-128"/>
                </a:rPr>
                <a:t>情報モラル、セキュリティを下地にして</a:t>
              </a:r>
            </a:p>
          </p:txBody>
        </p:sp>
        <p:pic>
          <p:nvPicPr>
            <p:cNvPr id="12" name="図 11">
              <a:extLst>
                <a:ext uri="{FF2B5EF4-FFF2-40B4-BE49-F238E27FC236}">
                  <a16:creationId xmlns:a16="http://schemas.microsoft.com/office/drawing/2014/main" id="{8F20F2E8-15AE-54EE-983D-04EE19591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825" y="3662608"/>
              <a:ext cx="2718943" cy="2732606"/>
            </a:xfrm>
            <a:prstGeom prst="rect">
              <a:avLst/>
            </a:prstGeom>
          </p:spPr>
        </p:pic>
      </p:grpSp>
    </p:spTree>
    <p:extLst>
      <p:ext uri="{BB962C8B-B14F-4D97-AF65-F5344CB8AC3E}">
        <p14:creationId xmlns:p14="http://schemas.microsoft.com/office/powerpoint/2010/main" val="20962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DD65FFA-C4EF-9B3F-D458-6A79EF83857A}"/>
              </a:ext>
            </a:extLst>
          </p:cNvPr>
          <p:cNvSpPr>
            <a:spLocks noGrp="1"/>
          </p:cNvSpPr>
          <p:nvPr>
            <p:ph type="title"/>
          </p:nvPr>
        </p:nvSpPr>
        <p:spPr>
          <a:xfrm>
            <a:off x="234927" y="2909635"/>
            <a:ext cx="11700400" cy="1038730"/>
          </a:xfrm>
        </p:spPr>
        <p:txBody>
          <a:bodyPr/>
          <a:lstStyle/>
          <a:p>
            <a:pPr algn="ctr"/>
            <a:r>
              <a:rPr lang="ja-JP" altLang="en-US" sz="4800" dirty="0"/>
              <a:t>小中高の関連</a:t>
            </a:r>
          </a:p>
        </p:txBody>
      </p:sp>
    </p:spTree>
    <p:extLst>
      <p:ext uri="{BB962C8B-B14F-4D97-AF65-F5344CB8AC3E}">
        <p14:creationId xmlns:p14="http://schemas.microsoft.com/office/powerpoint/2010/main" val="23084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27" y="248649"/>
            <a:ext cx="11700400" cy="953260"/>
          </a:xfrm>
        </p:spPr>
        <p:txBody>
          <a:bodyPr/>
          <a:lstStyle/>
          <a:p>
            <a:r>
              <a:rPr kumimoji="1" lang="ja-JP" altLang="en-US" sz="4000" dirty="0"/>
              <a:t>中学校では</a:t>
            </a:r>
            <a:r>
              <a:rPr kumimoji="1" lang="en-US" altLang="ja-JP" sz="4000" dirty="0"/>
              <a:t>…</a:t>
            </a:r>
            <a:endParaRPr kumimoji="1" lang="ja-JP" altLang="en-US" sz="4000" dirty="0"/>
          </a:p>
        </p:txBody>
      </p:sp>
      <p:grpSp>
        <p:nvGrpSpPr>
          <p:cNvPr id="11" name="グループ化 10">
            <a:extLst>
              <a:ext uri="{FF2B5EF4-FFF2-40B4-BE49-F238E27FC236}">
                <a16:creationId xmlns:a16="http://schemas.microsoft.com/office/drawing/2014/main" id="{CA5B8E69-614B-33F2-F86D-B4EFCDBDA1FA}"/>
              </a:ext>
            </a:extLst>
          </p:cNvPr>
          <p:cNvGrpSpPr/>
          <p:nvPr/>
        </p:nvGrpSpPr>
        <p:grpSpPr>
          <a:xfrm>
            <a:off x="655941" y="1039518"/>
            <a:ext cx="10880118" cy="1518090"/>
            <a:chOff x="655941" y="1039518"/>
            <a:chExt cx="10880118" cy="1518090"/>
          </a:xfrm>
        </p:grpSpPr>
        <p:sp>
          <p:nvSpPr>
            <p:cNvPr id="8" name="正方形/長方形 7">
              <a:extLst>
                <a:ext uri="{FF2B5EF4-FFF2-40B4-BE49-F238E27FC236}">
                  <a16:creationId xmlns:a16="http://schemas.microsoft.com/office/drawing/2014/main" id="{E016B66F-7DA1-7F2A-FE2E-544B45A59DF5}"/>
                </a:ext>
              </a:extLst>
            </p:cNvPr>
            <p:cNvSpPr/>
            <p:nvPr/>
          </p:nvSpPr>
          <p:spPr>
            <a:xfrm>
              <a:off x="655941" y="1424065"/>
              <a:ext cx="10880118" cy="11335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CC7C890-07B6-1FA0-EEC2-BB0B9D5E4DB0}"/>
                </a:ext>
              </a:extLst>
            </p:cNvPr>
            <p:cNvSpPr txBox="1"/>
            <p:nvPr/>
          </p:nvSpPr>
          <p:spPr>
            <a:xfrm>
              <a:off x="791737" y="1039518"/>
              <a:ext cx="10658007" cy="646331"/>
            </a:xfrm>
            <a:prstGeom prst="rect">
              <a:avLst/>
            </a:prstGeom>
            <a:noFill/>
            <a:ln>
              <a:noFill/>
            </a:ln>
          </p:spPr>
          <p:txBody>
            <a:bodyPr wrap="square" rtlCol="0">
              <a:spAutoFit/>
            </a:bodyPr>
            <a:lstStyle/>
            <a:p>
              <a:r>
                <a:rPr kumimoji="1" lang="ja-JP" altLang="en-US" sz="3600" dirty="0">
                  <a:latin typeface="+mj-ea"/>
                  <a:ea typeface="+mj-ea"/>
                </a:rPr>
                <a:t>技術・家庭➡技術分野「</a:t>
              </a:r>
              <a:r>
                <a:rPr kumimoji="1" lang="en-US" altLang="ja-JP" sz="3600" dirty="0">
                  <a:latin typeface="+mj-ea"/>
                  <a:ea typeface="+mj-ea"/>
                </a:rPr>
                <a:t>D </a:t>
              </a:r>
              <a:r>
                <a:rPr kumimoji="1" lang="ja-JP" altLang="en-US" sz="3600" dirty="0">
                  <a:latin typeface="+mj-ea"/>
                  <a:ea typeface="+mj-ea"/>
                </a:rPr>
                <a:t>情報の技術」での目標</a:t>
              </a:r>
            </a:p>
          </p:txBody>
        </p:sp>
        <p:sp>
          <p:nvSpPr>
            <p:cNvPr id="5" name="テキスト ボックス 4">
              <a:extLst>
                <a:ext uri="{FF2B5EF4-FFF2-40B4-BE49-F238E27FC236}">
                  <a16:creationId xmlns:a16="http://schemas.microsoft.com/office/drawing/2014/main" id="{202B05EE-4B0E-0CF9-6EF8-BA78CF6BD6D5}"/>
                </a:ext>
              </a:extLst>
            </p:cNvPr>
            <p:cNvSpPr txBox="1"/>
            <p:nvPr/>
          </p:nvSpPr>
          <p:spPr>
            <a:xfrm>
              <a:off x="974361" y="1610899"/>
              <a:ext cx="10292760" cy="830997"/>
            </a:xfrm>
            <a:prstGeom prst="rect">
              <a:avLst/>
            </a:prstGeom>
            <a:noFill/>
          </p:spPr>
          <p:txBody>
            <a:bodyPr wrap="square" rtlCol="0">
              <a:spAutoFit/>
            </a:bodyPr>
            <a:lstStyle/>
            <a:p>
              <a:r>
                <a:rPr kumimoji="1" lang="ja-JP" altLang="en-US" sz="2400" b="1" dirty="0">
                  <a:solidFill>
                    <a:schemeClr val="accent2">
                      <a:lumMod val="75000"/>
                    </a:schemeClr>
                  </a:solidFill>
                  <a:latin typeface="BIZ UDPゴシック" panose="020B0400000000000000" pitchFamily="50" charset="-128"/>
                  <a:ea typeface="BIZ UDPゴシック" panose="020B0400000000000000" pitchFamily="50" charset="-128"/>
                </a:rPr>
                <a:t>「社会におけるコンピュータの役割や影響を理解するとともに、簡単なプログラムを作成できるようにすること」</a:t>
              </a:r>
            </a:p>
          </p:txBody>
        </p:sp>
      </p:grpSp>
      <p:grpSp>
        <p:nvGrpSpPr>
          <p:cNvPr id="14" name="グループ化 13">
            <a:extLst>
              <a:ext uri="{FF2B5EF4-FFF2-40B4-BE49-F238E27FC236}">
                <a16:creationId xmlns:a16="http://schemas.microsoft.com/office/drawing/2014/main" id="{48BE3D61-9F0C-9E10-F197-1C0C62917608}"/>
              </a:ext>
            </a:extLst>
          </p:cNvPr>
          <p:cNvGrpSpPr/>
          <p:nvPr/>
        </p:nvGrpSpPr>
        <p:grpSpPr>
          <a:xfrm>
            <a:off x="974361" y="2901041"/>
            <a:ext cx="10018426" cy="1889409"/>
            <a:chOff x="974361" y="2901041"/>
            <a:chExt cx="10018426" cy="1889409"/>
          </a:xfrm>
        </p:grpSpPr>
        <p:sp>
          <p:nvSpPr>
            <p:cNvPr id="6" name="テキスト ボックス 5">
              <a:extLst>
                <a:ext uri="{FF2B5EF4-FFF2-40B4-BE49-F238E27FC236}">
                  <a16:creationId xmlns:a16="http://schemas.microsoft.com/office/drawing/2014/main" id="{357F64DA-0687-5BFB-2F44-C878E0CC73A7}"/>
                </a:ext>
              </a:extLst>
            </p:cNvPr>
            <p:cNvSpPr txBox="1"/>
            <p:nvPr/>
          </p:nvSpPr>
          <p:spPr>
            <a:xfrm>
              <a:off x="974361" y="2901041"/>
              <a:ext cx="10018426" cy="95410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800" dirty="0">
                  <a:latin typeface="+mj-ea"/>
                  <a:ea typeface="+mj-ea"/>
                </a:rPr>
                <a:t>ネットワークを利用した双方向性のあるコンテンツのプログラミングによる問題の解決</a:t>
              </a:r>
            </a:p>
          </p:txBody>
        </p:sp>
        <p:sp>
          <p:nvSpPr>
            <p:cNvPr id="7" name="テキスト ボックス 6">
              <a:extLst>
                <a:ext uri="{FF2B5EF4-FFF2-40B4-BE49-F238E27FC236}">
                  <a16:creationId xmlns:a16="http://schemas.microsoft.com/office/drawing/2014/main" id="{2E310E96-C83C-B72F-851B-7C2D9385C100}"/>
                </a:ext>
              </a:extLst>
            </p:cNvPr>
            <p:cNvSpPr txBox="1"/>
            <p:nvPr/>
          </p:nvSpPr>
          <p:spPr>
            <a:xfrm>
              <a:off x="1274163" y="3774787"/>
              <a:ext cx="8864182" cy="1015663"/>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000" dirty="0"/>
                <a:t>学校紹介</a:t>
              </a:r>
              <a:r>
                <a:rPr kumimoji="1" lang="en-US" altLang="ja-JP" sz="2000" dirty="0"/>
                <a:t>Web</a:t>
              </a:r>
              <a:r>
                <a:rPr kumimoji="1" lang="ja-JP" altLang="en-US" sz="2000" dirty="0"/>
                <a:t>ページに、</a:t>
              </a:r>
              <a:r>
                <a:rPr kumimoji="1" lang="en-US" altLang="ja-JP" sz="2000" dirty="0"/>
                <a:t>Q&amp;A</a:t>
              </a:r>
              <a:r>
                <a:rPr kumimoji="1" lang="ja-JP" altLang="en-US" sz="2000" dirty="0"/>
                <a:t>方式のクイズ等の双方向性のあるコンテンツ</a:t>
              </a:r>
              <a:endParaRPr kumimoji="1" lang="en-US" altLang="ja-JP" sz="2000" dirty="0"/>
            </a:p>
            <a:p>
              <a:pPr marL="179388" indent="-179388">
                <a:buFont typeface="Arial" panose="020B0604020202020204" pitchFamily="34" charset="0"/>
                <a:buChar char="•"/>
              </a:pPr>
              <a:r>
                <a:rPr lang="ja-JP" altLang="en-US" sz="2000" dirty="0"/>
                <a:t>教室内で動作する簡易なチャット</a:t>
              </a:r>
              <a:endParaRPr lang="en-US" altLang="ja-JP" sz="2000" dirty="0"/>
            </a:p>
            <a:p>
              <a:pPr marL="179388" indent="-179388">
                <a:buFont typeface="Arial" panose="020B0604020202020204" pitchFamily="34" charset="0"/>
                <a:buChar char="•"/>
              </a:pPr>
              <a:r>
                <a:rPr kumimoji="1" lang="ja-JP" altLang="en-US" sz="2000" dirty="0"/>
                <a:t>既存のコンテンツの改善の余地を考える　等</a:t>
              </a:r>
            </a:p>
          </p:txBody>
        </p:sp>
      </p:grpSp>
      <p:grpSp>
        <p:nvGrpSpPr>
          <p:cNvPr id="15" name="グループ化 14">
            <a:extLst>
              <a:ext uri="{FF2B5EF4-FFF2-40B4-BE49-F238E27FC236}">
                <a16:creationId xmlns:a16="http://schemas.microsoft.com/office/drawing/2014/main" id="{8DDD09F0-FD16-5459-4A6D-C99B1235E206}"/>
              </a:ext>
            </a:extLst>
          </p:cNvPr>
          <p:cNvGrpSpPr/>
          <p:nvPr/>
        </p:nvGrpSpPr>
        <p:grpSpPr>
          <a:xfrm>
            <a:off x="974361" y="4972270"/>
            <a:ext cx="9313886" cy="1197854"/>
            <a:chOff x="974361" y="4972270"/>
            <a:chExt cx="9313886" cy="1197854"/>
          </a:xfrm>
        </p:grpSpPr>
        <p:sp>
          <p:nvSpPr>
            <p:cNvPr id="9" name="テキスト ボックス 8">
              <a:extLst>
                <a:ext uri="{FF2B5EF4-FFF2-40B4-BE49-F238E27FC236}">
                  <a16:creationId xmlns:a16="http://schemas.microsoft.com/office/drawing/2014/main" id="{AF9CF4AA-321A-AC96-4B71-D5D502B3E21E}"/>
                </a:ext>
              </a:extLst>
            </p:cNvPr>
            <p:cNvSpPr txBox="1"/>
            <p:nvPr/>
          </p:nvSpPr>
          <p:spPr>
            <a:xfrm>
              <a:off x="974361" y="4972270"/>
              <a:ext cx="9313886" cy="523220"/>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800" dirty="0">
                  <a:latin typeface="+mj-ea"/>
                  <a:ea typeface="+mj-ea"/>
                </a:rPr>
                <a:t>計測・制御のプログラミングによる問題の解決</a:t>
              </a:r>
            </a:p>
          </p:txBody>
        </p:sp>
        <p:sp>
          <p:nvSpPr>
            <p:cNvPr id="10" name="テキスト ボックス 9">
              <a:extLst>
                <a:ext uri="{FF2B5EF4-FFF2-40B4-BE49-F238E27FC236}">
                  <a16:creationId xmlns:a16="http://schemas.microsoft.com/office/drawing/2014/main" id="{27496C88-97A0-FD8F-3776-53EF5747E839}"/>
                </a:ext>
              </a:extLst>
            </p:cNvPr>
            <p:cNvSpPr txBox="1"/>
            <p:nvPr/>
          </p:nvSpPr>
          <p:spPr>
            <a:xfrm>
              <a:off x="1274163" y="5462238"/>
              <a:ext cx="8864182" cy="707886"/>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000" dirty="0"/>
                <a:t>気温・湿度などによる自動栽培ロボットのモデル</a:t>
              </a:r>
              <a:endParaRPr kumimoji="1" lang="en-US" altLang="ja-JP" sz="2000" dirty="0"/>
            </a:p>
            <a:p>
              <a:pPr marL="179388" indent="-179388">
                <a:buFont typeface="Arial" panose="020B0604020202020204" pitchFamily="34" charset="0"/>
                <a:buChar char="•"/>
              </a:pPr>
              <a:r>
                <a:rPr lang="ja-JP" altLang="en-US" sz="2000" dirty="0"/>
                <a:t>障害物や危険な状況を回避する生活サポートロボットのモデル</a:t>
              </a:r>
              <a:endParaRPr kumimoji="1" lang="ja-JP" altLang="en-US" sz="2000" dirty="0"/>
            </a:p>
          </p:txBody>
        </p:sp>
      </p:grpSp>
    </p:spTree>
    <p:extLst>
      <p:ext uri="{BB962C8B-B14F-4D97-AF65-F5344CB8AC3E}">
        <p14:creationId xmlns:p14="http://schemas.microsoft.com/office/powerpoint/2010/main" val="355600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高等</a:t>
            </a:r>
            <a:r>
              <a:rPr kumimoji="1" lang="ja-JP" altLang="en-US" dirty="0"/>
              <a:t>学校では</a:t>
            </a:r>
            <a:r>
              <a:rPr kumimoji="1" lang="en-US" altLang="ja-JP" dirty="0"/>
              <a:t>…</a:t>
            </a:r>
            <a:endParaRPr kumimoji="1" lang="ja-JP" altLang="en-US" dirty="0"/>
          </a:p>
        </p:txBody>
      </p:sp>
      <p:grpSp>
        <p:nvGrpSpPr>
          <p:cNvPr id="12" name="グループ化 11">
            <a:extLst>
              <a:ext uri="{FF2B5EF4-FFF2-40B4-BE49-F238E27FC236}">
                <a16:creationId xmlns:a16="http://schemas.microsoft.com/office/drawing/2014/main" id="{E753F547-B9DA-B66D-733F-651757CDDD14}"/>
              </a:ext>
            </a:extLst>
          </p:cNvPr>
          <p:cNvGrpSpPr/>
          <p:nvPr/>
        </p:nvGrpSpPr>
        <p:grpSpPr>
          <a:xfrm>
            <a:off x="944380" y="1287379"/>
            <a:ext cx="9743607" cy="1646824"/>
            <a:chOff x="944380" y="1287379"/>
            <a:chExt cx="9743607" cy="1646824"/>
          </a:xfrm>
        </p:grpSpPr>
        <p:sp>
          <p:nvSpPr>
            <p:cNvPr id="4" name="テキスト ボックス 3">
              <a:extLst>
                <a:ext uri="{FF2B5EF4-FFF2-40B4-BE49-F238E27FC236}">
                  <a16:creationId xmlns:a16="http://schemas.microsoft.com/office/drawing/2014/main" id="{CA3A1573-93FC-8E9E-62CE-8D7A2BF9CB98}"/>
                </a:ext>
              </a:extLst>
            </p:cNvPr>
            <p:cNvSpPr txBox="1"/>
            <p:nvPr/>
          </p:nvSpPr>
          <p:spPr>
            <a:xfrm>
              <a:off x="944380" y="1287379"/>
              <a:ext cx="9743607" cy="523220"/>
            </a:xfrm>
            <a:prstGeom prst="rect">
              <a:avLst/>
            </a:prstGeom>
            <a:noFill/>
          </p:spPr>
          <p:txBody>
            <a:bodyPr wrap="square" rtlCol="0">
              <a:spAutoFit/>
            </a:bodyPr>
            <a:lstStyle/>
            <a:p>
              <a:r>
                <a:rPr kumimoji="1" lang="ja-JP" altLang="en-US" sz="2800" dirty="0">
                  <a:latin typeface="+mj-ea"/>
                  <a:ea typeface="+mj-ea"/>
                </a:rPr>
                <a:t>必履修科目「情報</a:t>
              </a:r>
              <a:r>
                <a:rPr kumimoji="1" lang="en-US" altLang="ja-JP" sz="2800" dirty="0">
                  <a:latin typeface="+mj-ea"/>
                  <a:ea typeface="+mj-ea"/>
                </a:rPr>
                <a:t>Ⅰ</a:t>
              </a:r>
              <a:r>
                <a:rPr kumimoji="1" lang="ja-JP" altLang="en-US" sz="2800" dirty="0">
                  <a:latin typeface="+mj-ea"/>
                  <a:ea typeface="+mj-ea"/>
                </a:rPr>
                <a:t>」</a:t>
              </a:r>
              <a:r>
                <a:rPr kumimoji="1" lang="en-US" altLang="ja-JP" sz="2800" dirty="0">
                  <a:latin typeface="+mj-ea"/>
                  <a:ea typeface="+mj-ea"/>
                </a:rPr>
                <a:t>(3)</a:t>
              </a:r>
              <a:r>
                <a:rPr kumimoji="1" lang="ja-JP" altLang="en-US" sz="2800" dirty="0">
                  <a:latin typeface="+mj-ea"/>
                  <a:ea typeface="+mj-ea"/>
                </a:rPr>
                <a:t>コンピュータとプログラミング</a:t>
              </a:r>
            </a:p>
          </p:txBody>
        </p:sp>
        <p:sp>
          <p:nvSpPr>
            <p:cNvPr id="5" name="テキスト ボックス 4">
              <a:extLst>
                <a:ext uri="{FF2B5EF4-FFF2-40B4-BE49-F238E27FC236}">
                  <a16:creationId xmlns:a16="http://schemas.microsoft.com/office/drawing/2014/main" id="{5AB0CDB5-D51B-4D1D-0B87-AD09E77E88AA}"/>
                </a:ext>
              </a:extLst>
            </p:cNvPr>
            <p:cNvSpPr txBox="1"/>
            <p:nvPr/>
          </p:nvSpPr>
          <p:spPr>
            <a:xfrm>
              <a:off x="944380" y="1733874"/>
              <a:ext cx="9743607" cy="1200329"/>
            </a:xfrm>
            <a:prstGeom prst="rect">
              <a:avLst/>
            </a:prstGeom>
            <a:noFill/>
          </p:spPr>
          <p:txBody>
            <a:bodyPr wrap="square" rtlCol="0">
              <a:spAutoFit/>
            </a:bodyPr>
            <a:lstStyle/>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オープンデータを用いた単純なアルゴリズム</a:t>
              </a:r>
              <a:endParaRPr kumimoji="1"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探索や整列などの典型的なアルゴリズム</a:t>
              </a:r>
              <a:endParaRPr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lang="en-US" altLang="ja-JP" sz="2400" dirty="0">
                  <a:latin typeface="BIZ UDPゴシック" panose="020B0400000000000000" pitchFamily="50" charset="-128"/>
                  <a:ea typeface="BIZ UDPゴシック" panose="020B0400000000000000" pitchFamily="50" charset="-128"/>
                </a:rPr>
                <a:t>API</a:t>
              </a:r>
              <a:r>
                <a:rPr lang="ja-JP" altLang="en-US" sz="2400" dirty="0">
                  <a:latin typeface="BIZ UDPゴシック" panose="020B0400000000000000" pitchFamily="50" charset="-128"/>
                  <a:ea typeface="BIZ UDPゴシック" panose="020B0400000000000000" pitchFamily="50" charset="-128"/>
                </a:rPr>
                <a:t>などを用いた構造化、平易な記述</a:t>
              </a:r>
              <a:endParaRPr kumimoji="1" lang="ja-JP" altLang="en-US" sz="2400" dirty="0">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839C8626-DDFE-6892-F8A8-B022571E75DE}"/>
              </a:ext>
            </a:extLst>
          </p:cNvPr>
          <p:cNvGrpSpPr/>
          <p:nvPr/>
        </p:nvGrpSpPr>
        <p:grpSpPr>
          <a:xfrm>
            <a:off x="944380" y="3303754"/>
            <a:ext cx="10643017" cy="1277492"/>
            <a:chOff x="944380" y="3303754"/>
            <a:chExt cx="10643017" cy="1277492"/>
          </a:xfrm>
        </p:grpSpPr>
        <p:sp>
          <p:nvSpPr>
            <p:cNvPr id="6" name="テキスト ボックス 5">
              <a:extLst>
                <a:ext uri="{FF2B5EF4-FFF2-40B4-BE49-F238E27FC236}">
                  <a16:creationId xmlns:a16="http://schemas.microsoft.com/office/drawing/2014/main" id="{2080663E-92C7-88FA-783A-4587B35CD614}"/>
                </a:ext>
              </a:extLst>
            </p:cNvPr>
            <p:cNvSpPr txBox="1"/>
            <p:nvPr/>
          </p:nvSpPr>
          <p:spPr>
            <a:xfrm>
              <a:off x="944380" y="3303754"/>
              <a:ext cx="9743607" cy="523220"/>
            </a:xfrm>
            <a:prstGeom prst="rect">
              <a:avLst/>
            </a:prstGeom>
            <a:noFill/>
          </p:spPr>
          <p:txBody>
            <a:bodyPr wrap="square" rtlCol="0">
              <a:spAutoFit/>
            </a:bodyPr>
            <a:lstStyle/>
            <a:p>
              <a:r>
                <a:rPr kumimoji="1" lang="ja-JP" altLang="en-US" sz="2800" dirty="0">
                  <a:latin typeface="+mj-ea"/>
                  <a:ea typeface="+mj-ea"/>
                </a:rPr>
                <a:t>選択科目「情報</a:t>
              </a:r>
              <a:r>
                <a:rPr lang="en-US" altLang="ja-JP" sz="2800" dirty="0">
                  <a:latin typeface="+mj-ea"/>
                  <a:ea typeface="+mj-ea"/>
                </a:rPr>
                <a:t>Ⅱ</a:t>
              </a:r>
              <a:r>
                <a:rPr kumimoji="1" lang="ja-JP" altLang="en-US" sz="2800" dirty="0">
                  <a:latin typeface="+mj-ea"/>
                  <a:ea typeface="+mj-ea"/>
                </a:rPr>
                <a:t>」</a:t>
              </a:r>
              <a:r>
                <a:rPr kumimoji="1" lang="en-US" altLang="ja-JP" sz="2800" dirty="0">
                  <a:latin typeface="+mj-ea"/>
                  <a:ea typeface="+mj-ea"/>
                </a:rPr>
                <a:t>(4)</a:t>
              </a:r>
              <a:r>
                <a:rPr kumimoji="1" lang="ja-JP" altLang="en-US" sz="2800" dirty="0">
                  <a:latin typeface="+mj-ea"/>
                  <a:ea typeface="+mj-ea"/>
                </a:rPr>
                <a:t>情報システムとプログラミング</a:t>
              </a:r>
            </a:p>
          </p:txBody>
        </p:sp>
        <p:sp>
          <p:nvSpPr>
            <p:cNvPr id="7" name="テキスト ボックス 6">
              <a:extLst>
                <a:ext uri="{FF2B5EF4-FFF2-40B4-BE49-F238E27FC236}">
                  <a16:creationId xmlns:a16="http://schemas.microsoft.com/office/drawing/2014/main" id="{E65F1C75-8946-0F3C-7754-6CFDFBDD838C}"/>
                </a:ext>
              </a:extLst>
            </p:cNvPr>
            <p:cNvSpPr txBox="1"/>
            <p:nvPr/>
          </p:nvSpPr>
          <p:spPr>
            <a:xfrm>
              <a:off x="944381" y="3750249"/>
              <a:ext cx="4182256" cy="830997"/>
            </a:xfrm>
            <a:prstGeom prst="rect">
              <a:avLst/>
            </a:prstGeom>
            <a:noFill/>
          </p:spPr>
          <p:txBody>
            <a:bodyPr wrap="square" rtlCol="0">
              <a:spAutoFit/>
            </a:bodyPr>
            <a:lstStyle/>
            <a:p>
              <a:pPr marL="269875" indent="-269875">
                <a:buFont typeface="Arial" panose="020B0604020202020204" pitchFamily="34" charset="0"/>
                <a:buChar char="•"/>
              </a:pPr>
              <a:r>
                <a:rPr kumimoji="1" lang="en-US" altLang="ja-JP" sz="2400" dirty="0">
                  <a:latin typeface="BIZ UDPゴシック" panose="020B0400000000000000" pitchFamily="50" charset="-128"/>
                  <a:ea typeface="BIZ UDPゴシック" panose="020B0400000000000000" pitchFamily="50" charset="-128"/>
                </a:rPr>
                <a:t>POS</a:t>
              </a:r>
              <a:r>
                <a:rPr kumimoji="1" lang="ja-JP" altLang="en-US" sz="2400" dirty="0">
                  <a:latin typeface="BIZ UDPゴシック" panose="020B0400000000000000" pitchFamily="50" charset="-128"/>
                  <a:ea typeface="BIZ UDPゴシック" panose="020B0400000000000000" pitchFamily="50" charset="-128"/>
                </a:rPr>
                <a:t>システム</a:t>
              </a:r>
              <a:endParaRPr kumimoji="1"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lang="en-US" altLang="ja-JP" sz="2400" dirty="0">
                  <a:latin typeface="BIZ UDPゴシック" panose="020B0400000000000000" pitchFamily="50" charset="-128"/>
                  <a:ea typeface="BIZ UDPゴシック" panose="020B0400000000000000" pitchFamily="50" charset="-128"/>
                </a:rPr>
                <a:t>CS</a:t>
              </a:r>
              <a:r>
                <a:rPr lang="ja-JP" altLang="en-US" sz="2400" dirty="0">
                  <a:latin typeface="BIZ UDPゴシック" panose="020B0400000000000000" pitchFamily="50" charset="-128"/>
                  <a:ea typeface="BIZ UDPゴシック" panose="020B0400000000000000" pitchFamily="50" charset="-128"/>
                </a:rPr>
                <a:t>型のスマホアプリの制作</a:t>
              </a:r>
              <a:endParaRPr lang="en-US" altLang="ja-JP" sz="2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44F9A37-E7E4-ACD5-3C8A-7EEBD72D0189}"/>
                </a:ext>
              </a:extLst>
            </p:cNvPr>
            <p:cNvSpPr txBox="1"/>
            <p:nvPr/>
          </p:nvSpPr>
          <p:spPr>
            <a:xfrm>
              <a:off x="5471411" y="3750249"/>
              <a:ext cx="6115986" cy="830997"/>
            </a:xfrm>
            <a:prstGeom prst="rect">
              <a:avLst/>
            </a:prstGeom>
            <a:noFill/>
          </p:spPr>
          <p:txBody>
            <a:bodyPr wrap="square" rtlCol="0">
              <a:spAutoFit/>
            </a:bodyPr>
            <a:lstStyle/>
            <a:p>
              <a:pPr marL="269875" indent="-269875">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掲示板などの</a:t>
              </a:r>
              <a:r>
                <a:rPr lang="en-US" altLang="ja-JP" sz="2400" dirty="0">
                  <a:latin typeface="BIZ UDPゴシック" panose="020B0400000000000000" pitchFamily="50" charset="-128"/>
                  <a:ea typeface="BIZ UDPゴシック" panose="020B0400000000000000" pitchFamily="50" charset="-128"/>
                </a:rPr>
                <a:t>Web</a:t>
              </a:r>
              <a:r>
                <a:rPr lang="ja-JP" altLang="en-US" sz="2400" dirty="0">
                  <a:latin typeface="BIZ UDPゴシック" panose="020B0400000000000000" pitchFamily="50" charset="-128"/>
                  <a:ea typeface="BIZ UDPゴシック" panose="020B0400000000000000" pitchFamily="50" charset="-128"/>
                </a:rPr>
                <a:t>システム</a:t>
              </a:r>
              <a:endParaRPr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独居シニアの見守りシステムの設計と制作</a:t>
              </a:r>
              <a:endParaRPr lang="en-US" altLang="ja-JP" sz="2400" dirty="0">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E05B201D-B24F-B2E6-7874-EE8C778E5334}"/>
              </a:ext>
            </a:extLst>
          </p:cNvPr>
          <p:cNvGrpSpPr/>
          <p:nvPr/>
        </p:nvGrpSpPr>
        <p:grpSpPr>
          <a:xfrm>
            <a:off x="655941" y="4895241"/>
            <a:ext cx="10880118" cy="1395153"/>
            <a:chOff x="655941" y="4895241"/>
            <a:chExt cx="10880118" cy="1395153"/>
          </a:xfrm>
        </p:grpSpPr>
        <p:sp>
          <p:nvSpPr>
            <p:cNvPr id="9" name="正方形/長方形 8">
              <a:extLst>
                <a:ext uri="{FF2B5EF4-FFF2-40B4-BE49-F238E27FC236}">
                  <a16:creationId xmlns:a16="http://schemas.microsoft.com/office/drawing/2014/main" id="{47B5BCC3-7A6B-2EFD-627A-2BD1C1CA577C}"/>
                </a:ext>
              </a:extLst>
            </p:cNvPr>
            <p:cNvSpPr/>
            <p:nvPr/>
          </p:nvSpPr>
          <p:spPr>
            <a:xfrm>
              <a:off x="655941" y="5156851"/>
              <a:ext cx="10880118" cy="11335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5F56E01-72CC-EAB3-CDDE-69F88BB3420E}"/>
                </a:ext>
              </a:extLst>
            </p:cNvPr>
            <p:cNvSpPr txBox="1"/>
            <p:nvPr/>
          </p:nvSpPr>
          <p:spPr>
            <a:xfrm>
              <a:off x="1162373" y="5354618"/>
              <a:ext cx="9867254" cy="830997"/>
            </a:xfrm>
            <a:prstGeom prst="rect">
              <a:avLst/>
            </a:prstGeom>
            <a:noFill/>
          </p:spPr>
          <p:txBody>
            <a:bodyPr wrap="square" rtlCol="0">
              <a:spAutoFit/>
            </a:bodyPr>
            <a:lstStyle/>
            <a:p>
              <a:r>
                <a:rPr kumimoji="1" lang="ja-JP" altLang="en-US" sz="2400" b="1" dirty="0">
                  <a:solidFill>
                    <a:schemeClr val="accent2">
                      <a:lumMod val="75000"/>
                    </a:schemeClr>
                  </a:solidFill>
                  <a:latin typeface="BIZ UDPゴシック" panose="020B0400000000000000" pitchFamily="50" charset="-128"/>
                  <a:ea typeface="BIZ UDPゴシック" panose="020B0400000000000000" pitchFamily="50" charset="-128"/>
                </a:rPr>
                <a:t>コンピュータの働きを科学的に理解するとともに、実際の問題解決にコンピュータを活用できるようにすること</a:t>
              </a:r>
            </a:p>
          </p:txBody>
        </p:sp>
        <p:sp>
          <p:nvSpPr>
            <p:cNvPr id="11" name="テキスト ボックス 10">
              <a:extLst>
                <a:ext uri="{FF2B5EF4-FFF2-40B4-BE49-F238E27FC236}">
                  <a16:creationId xmlns:a16="http://schemas.microsoft.com/office/drawing/2014/main" id="{B00BC5DD-3428-AFD1-68AD-FFAA1E794526}"/>
                </a:ext>
              </a:extLst>
            </p:cNvPr>
            <p:cNvSpPr txBox="1"/>
            <p:nvPr/>
          </p:nvSpPr>
          <p:spPr>
            <a:xfrm>
              <a:off x="944380" y="4895241"/>
              <a:ext cx="9743607" cy="523220"/>
            </a:xfrm>
            <a:prstGeom prst="rect">
              <a:avLst/>
            </a:prstGeom>
            <a:noFill/>
          </p:spPr>
          <p:txBody>
            <a:bodyPr wrap="square" rtlCol="0">
              <a:spAutoFit/>
            </a:bodyPr>
            <a:lstStyle/>
            <a:p>
              <a:r>
                <a:rPr lang="ja-JP" altLang="en-US" sz="2800" dirty="0">
                  <a:latin typeface="+mj-ea"/>
                  <a:ea typeface="+mj-ea"/>
                </a:rPr>
                <a:t>知識・技能の目標</a:t>
              </a:r>
              <a:endParaRPr lang="en-US" altLang="ja-JP" sz="2800" dirty="0">
                <a:latin typeface="+mj-ea"/>
                <a:ea typeface="+mj-ea"/>
              </a:endParaRPr>
            </a:p>
          </p:txBody>
        </p:sp>
      </p:grpSp>
    </p:spTree>
    <p:extLst>
      <p:ext uri="{BB962C8B-B14F-4D97-AF65-F5344CB8AC3E}">
        <p14:creationId xmlns:p14="http://schemas.microsoft.com/office/powerpoint/2010/main" val="22203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既存の教科が下地となる「概念理解」</a:t>
            </a:r>
          </a:p>
        </p:txBody>
      </p:sp>
      <p:grpSp>
        <p:nvGrpSpPr>
          <p:cNvPr id="11" name="グループ化 10">
            <a:extLst>
              <a:ext uri="{FF2B5EF4-FFF2-40B4-BE49-F238E27FC236}">
                <a16:creationId xmlns:a16="http://schemas.microsoft.com/office/drawing/2014/main" id="{8956F059-EA1F-4545-3454-4B5391990E2B}"/>
              </a:ext>
            </a:extLst>
          </p:cNvPr>
          <p:cNvGrpSpPr/>
          <p:nvPr/>
        </p:nvGrpSpPr>
        <p:grpSpPr>
          <a:xfrm>
            <a:off x="933978" y="1212429"/>
            <a:ext cx="10353613" cy="1801690"/>
            <a:chOff x="709128" y="1287379"/>
            <a:chExt cx="10353613" cy="1801690"/>
          </a:xfrm>
        </p:grpSpPr>
        <p:sp>
          <p:nvSpPr>
            <p:cNvPr id="4" name="テキスト ボックス 3">
              <a:extLst>
                <a:ext uri="{FF2B5EF4-FFF2-40B4-BE49-F238E27FC236}">
                  <a16:creationId xmlns:a16="http://schemas.microsoft.com/office/drawing/2014/main" id="{8A5F7A81-8344-1983-6F0A-73DB52DF26BC}"/>
                </a:ext>
              </a:extLst>
            </p:cNvPr>
            <p:cNvSpPr txBox="1"/>
            <p:nvPr/>
          </p:nvSpPr>
          <p:spPr>
            <a:xfrm>
              <a:off x="709128" y="1287379"/>
              <a:ext cx="10353613" cy="646331"/>
            </a:xfrm>
            <a:prstGeom prst="rect">
              <a:avLst/>
            </a:prstGeom>
            <a:noFill/>
          </p:spPr>
          <p:txBody>
            <a:bodyPr wrap="square" rtlCol="0">
              <a:spAutoFit/>
            </a:bodyPr>
            <a:lstStyle/>
            <a:p>
              <a:r>
                <a:rPr kumimoji="1" lang="ja-JP" altLang="en-US" sz="3600" dirty="0">
                  <a:solidFill>
                    <a:schemeClr val="accent2">
                      <a:lumMod val="75000"/>
                    </a:schemeClr>
                  </a:solidFill>
                  <a:latin typeface="+mj-ea"/>
                  <a:ea typeface="+mj-ea"/>
                </a:rPr>
                <a:t>画面への入出力</a:t>
              </a:r>
            </a:p>
          </p:txBody>
        </p:sp>
        <p:sp>
          <p:nvSpPr>
            <p:cNvPr id="5" name="テキスト ボックス 4">
              <a:extLst>
                <a:ext uri="{FF2B5EF4-FFF2-40B4-BE49-F238E27FC236}">
                  <a16:creationId xmlns:a16="http://schemas.microsoft.com/office/drawing/2014/main" id="{EEC5952D-DBE8-39C3-D936-292E0D712EA5}"/>
                </a:ext>
              </a:extLst>
            </p:cNvPr>
            <p:cNvSpPr txBox="1"/>
            <p:nvPr/>
          </p:nvSpPr>
          <p:spPr>
            <a:xfrm>
              <a:off x="1129260" y="1888740"/>
              <a:ext cx="6650635" cy="120032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レイヤー</a:t>
              </a: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図画工作</a:t>
              </a:r>
              <a:endParaRPr kumimoji="1" lang="en-US" altLang="ja-JP" sz="24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座標</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　　算数</a:t>
              </a:r>
              <a:endParaRPr lang="en-US" altLang="ja-JP" sz="24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ドット・光の三原色</a:t>
              </a: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理科</a:t>
              </a:r>
            </a:p>
          </p:txBody>
        </p:sp>
      </p:grpSp>
      <p:grpSp>
        <p:nvGrpSpPr>
          <p:cNvPr id="12" name="グループ化 11">
            <a:extLst>
              <a:ext uri="{FF2B5EF4-FFF2-40B4-BE49-F238E27FC236}">
                <a16:creationId xmlns:a16="http://schemas.microsoft.com/office/drawing/2014/main" id="{D6CCF300-830C-587D-378A-05C1F727225C}"/>
              </a:ext>
            </a:extLst>
          </p:cNvPr>
          <p:cNvGrpSpPr/>
          <p:nvPr/>
        </p:nvGrpSpPr>
        <p:grpSpPr>
          <a:xfrm>
            <a:off x="933978" y="3217862"/>
            <a:ext cx="10353613" cy="1063026"/>
            <a:chOff x="709128" y="3377669"/>
            <a:chExt cx="10353613" cy="1063026"/>
          </a:xfrm>
        </p:grpSpPr>
        <p:sp>
          <p:nvSpPr>
            <p:cNvPr id="6" name="テキスト ボックス 5">
              <a:extLst>
                <a:ext uri="{FF2B5EF4-FFF2-40B4-BE49-F238E27FC236}">
                  <a16:creationId xmlns:a16="http://schemas.microsoft.com/office/drawing/2014/main" id="{80BDD659-623D-7608-33BA-6BC2D9E4ACB3}"/>
                </a:ext>
              </a:extLst>
            </p:cNvPr>
            <p:cNvSpPr txBox="1"/>
            <p:nvPr/>
          </p:nvSpPr>
          <p:spPr>
            <a:xfrm>
              <a:off x="709128" y="3377669"/>
              <a:ext cx="10353613" cy="646331"/>
            </a:xfrm>
            <a:prstGeom prst="rect">
              <a:avLst/>
            </a:prstGeom>
            <a:noFill/>
          </p:spPr>
          <p:txBody>
            <a:bodyPr wrap="square" rtlCol="0">
              <a:spAutoFit/>
            </a:bodyPr>
            <a:lstStyle/>
            <a:p>
              <a:r>
                <a:rPr kumimoji="1" lang="ja-JP" altLang="en-US" sz="3600" dirty="0">
                  <a:solidFill>
                    <a:schemeClr val="accent2">
                      <a:lumMod val="75000"/>
                    </a:schemeClr>
                  </a:solidFill>
                  <a:latin typeface="+mj-ea"/>
                  <a:ea typeface="+mj-ea"/>
                </a:rPr>
                <a:t>論理演算</a:t>
              </a:r>
            </a:p>
          </p:txBody>
        </p:sp>
        <p:sp>
          <p:nvSpPr>
            <p:cNvPr id="7" name="テキスト ボックス 6">
              <a:extLst>
                <a:ext uri="{FF2B5EF4-FFF2-40B4-BE49-F238E27FC236}">
                  <a16:creationId xmlns:a16="http://schemas.microsoft.com/office/drawing/2014/main" id="{5910A1F9-55C0-DB05-4DD7-C7A9CE7B8400}"/>
                </a:ext>
              </a:extLst>
            </p:cNvPr>
            <p:cNvSpPr txBox="1"/>
            <p:nvPr/>
          </p:nvSpPr>
          <p:spPr>
            <a:xfrm>
              <a:off x="1129260" y="3979030"/>
              <a:ext cx="6650635" cy="461665"/>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a:latin typeface="BIZ UDPゴシック" panose="020B0400000000000000" pitchFamily="50" charset="-128"/>
                  <a:ea typeface="BIZ UDPゴシック" panose="020B0400000000000000" pitchFamily="50" charset="-128"/>
                </a:rPr>
                <a:t>AND OR</a:t>
              </a:r>
              <a:r>
                <a:rPr kumimoji="1" lang="ja-JP" altLang="en-US" sz="2400" dirty="0">
                  <a:latin typeface="BIZ UDPゴシック" panose="020B0400000000000000" pitchFamily="50" charset="-128"/>
                  <a:ea typeface="BIZ UDPゴシック" panose="020B0400000000000000" pitchFamily="50" charset="-128"/>
                </a:rPr>
                <a:t>　等</a:t>
              </a: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算数</a:t>
              </a:r>
            </a:p>
          </p:txBody>
        </p:sp>
      </p:grpSp>
      <p:grpSp>
        <p:nvGrpSpPr>
          <p:cNvPr id="10" name="グループ化 9">
            <a:extLst>
              <a:ext uri="{FF2B5EF4-FFF2-40B4-BE49-F238E27FC236}">
                <a16:creationId xmlns:a16="http://schemas.microsoft.com/office/drawing/2014/main" id="{037AC31E-AB7E-EE97-8317-FE386C98666D}"/>
              </a:ext>
            </a:extLst>
          </p:cNvPr>
          <p:cNvGrpSpPr/>
          <p:nvPr/>
        </p:nvGrpSpPr>
        <p:grpSpPr>
          <a:xfrm>
            <a:off x="933978" y="4484631"/>
            <a:ext cx="10353613" cy="1801690"/>
            <a:chOff x="709128" y="4904351"/>
            <a:chExt cx="10353613" cy="1801690"/>
          </a:xfrm>
        </p:grpSpPr>
        <p:sp>
          <p:nvSpPr>
            <p:cNvPr id="8" name="テキスト ボックス 7">
              <a:extLst>
                <a:ext uri="{FF2B5EF4-FFF2-40B4-BE49-F238E27FC236}">
                  <a16:creationId xmlns:a16="http://schemas.microsoft.com/office/drawing/2014/main" id="{C60B5F23-D515-7D9F-C83F-B5D8A769DCA2}"/>
                </a:ext>
              </a:extLst>
            </p:cNvPr>
            <p:cNvSpPr txBox="1"/>
            <p:nvPr/>
          </p:nvSpPr>
          <p:spPr>
            <a:xfrm>
              <a:off x="709128" y="4904351"/>
              <a:ext cx="10353613" cy="646331"/>
            </a:xfrm>
            <a:prstGeom prst="rect">
              <a:avLst/>
            </a:prstGeom>
            <a:noFill/>
          </p:spPr>
          <p:txBody>
            <a:bodyPr wrap="square" rtlCol="0">
              <a:spAutoFit/>
            </a:bodyPr>
            <a:lstStyle/>
            <a:p>
              <a:r>
                <a:rPr kumimoji="1" lang="ja-JP" altLang="en-US" sz="3600" dirty="0">
                  <a:solidFill>
                    <a:schemeClr val="accent2">
                      <a:lumMod val="75000"/>
                    </a:schemeClr>
                  </a:solidFill>
                  <a:latin typeface="+mj-ea"/>
                  <a:ea typeface="+mj-ea"/>
                </a:rPr>
                <a:t>センサーや制御</a:t>
              </a:r>
            </a:p>
          </p:txBody>
        </p:sp>
        <p:sp>
          <p:nvSpPr>
            <p:cNvPr id="9" name="テキスト ボックス 8">
              <a:extLst>
                <a:ext uri="{FF2B5EF4-FFF2-40B4-BE49-F238E27FC236}">
                  <a16:creationId xmlns:a16="http://schemas.microsoft.com/office/drawing/2014/main" id="{ADEE487B-A52E-6778-4A83-64B9F05D3BB2}"/>
                </a:ext>
              </a:extLst>
            </p:cNvPr>
            <p:cNvSpPr txBox="1"/>
            <p:nvPr/>
          </p:nvSpPr>
          <p:spPr>
            <a:xfrm>
              <a:off x="1129260" y="5505712"/>
              <a:ext cx="6650635" cy="120032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電気信号</a:t>
              </a: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理科</a:t>
              </a:r>
              <a:endParaRPr kumimoji="1" lang="en-US" altLang="ja-JP" sz="24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アドレス、ポート</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プロトコル</a:t>
              </a: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a:t>
              </a:r>
            </a:p>
          </p:txBody>
        </p:sp>
      </p:grpSp>
    </p:spTree>
    <p:extLst>
      <p:ext uri="{BB962C8B-B14F-4D97-AF65-F5344CB8AC3E}">
        <p14:creationId xmlns:p14="http://schemas.microsoft.com/office/powerpoint/2010/main" val="30119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DD65FFA-C4EF-9B3F-D458-6A79EF83857A}"/>
              </a:ext>
            </a:extLst>
          </p:cNvPr>
          <p:cNvSpPr>
            <a:spLocks noGrp="1"/>
          </p:cNvSpPr>
          <p:nvPr>
            <p:ph type="title"/>
          </p:nvPr>
        </p:nvSpPr>
        <p:spPr>
          <a:xfrm>
            <a:off x="245800" y="2414072"/>
            <a:ext cx="11700400" cy="2029856"/>
          </a:xfrm>
        </p:spPr>
        <p:txBody>
          <a:bodyPr>
            <a:normAutofit/>
          </a:bodyPr>
          <a:lstStyle/>
          <a:p>
            <a:pPr algn="ctr"/>
            <a:r>
              <a:rPr lang="ja-JP" altLang="en-US" dirty="0">
                <a:solidFill>
                  <a:schemeClr val="tx1"/>
                </a:solidFill>
              </a:rPr>
              <a:t>社会からみた</a:t>
            </a:r>
            <a:br>
              <a:rPr lang="en-US" altLang="ja-JP" dirty="0">
                <a:solidFill>
                  <a:schemeClr val="tx1"/>
                </a:solidFill>
              </a:rPr>
            </a:br>
            <a:r>
              <a:rPr lang="ja-JP" altLang="en-US" dirty="0">
                <a:solidFill>
                  <a:schemeClr val="tx1"/>
                </a:solidFill>
              </a:rPr>
              <a:t>「プログラミングができる」への期待</a:t>
            </a:r>
          </a:p>
        </p:txBody>
      </p:sp>
    </p:spTree>
    <p:extLst>
      <p:ext uri="{BB962C8B-B14F-4D97-AF65-F5344CB8AC3E}">
        <p14:creationId xmlns:p14="http://schemas.microsoft.com/office/powerpoint/2010/main" val="363157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C00000"/>
                </a:solidFill>
                <a:latin typeface="UD デジタル 教科書体 N-B"/>
                <a:ea typeface="UD デジタル 教科書体 N-B"/>
              </a:rPr>
              <a:t>社会からみた</a:t>
            </a:r>
            <a:r>
              <a:rPr lang="ja-JP" altLang="en-US" sz="3600" dirty="0">
                <a:latin typeface="UD デジタル 教科書体 N-B"/>
                <a:ea typeface="UD デジタル 教科書体 N-B"/>
              </a:rPr>
              <a:t>「プログラミングができる」への期待</a:t>
            </a:r>
          </a:p>
        </p:txBody>
      </p:sp>
      <p:grpSp>
        <p:nvGrpSpPr>
          <p:cNvPr id="8" name="グループ化 7">
            <a:extLst>
              <a:ext uri="{FF2B5EF4-FFF2-40B4-BE49-F238E27FC236}">
                <a16:creationId xmlns:a16="http://schemas.microsoft.com/office/drawing/2014/main" id="{E11268DF-0F4C-2D83-6260-C958E9163C34}"/>
              </a:ext>
            </a:extLst>
          </p:cNvPr>
          <p:cNvGrpSpPr/>
          <p:nvPr/>
        </p:nvGrpSpPr>
        <p:grpSpPr>
          <a:xfrm>
            <a:off x="794478" y="1296360"/>
            <a:ext cx="10163332" cy="1831879"/>
            <a:chOff x="794478" y="1296360"/>
            <a:chExt cx="10163332" cy="1831879"/>
          </a:xfrm>
        </p:grpSpPr>
        <p:sp>
          <p:nvSpPr>
            <p:cNvPr id="4" name="テキスト ボックス 3">
              <a:extLst>
                <a:ext uri="{FF2B5EF4-FFF2-40B4-BE49-F238E27FC236}">
                  <a16:creationId xmlns:a16="http://schemas.microsoft.com/office/drawing/2014/main" id="{AF3C6033-CA54-4CCE-3FE7-8C4AEC9B29CE}"/>
                </a:ext>
              </a:extLst>
            </p:cNvPr>
            <p:cNvSpPr txBox="1"/>
            <p:nvPr/>
          </p:nvSpPr>
          <p:spPr>
            <a:xfrm>
              <a:off x="794478" y="1296360"/>
              <a:ext cx="4856813" cy="707886"/>
            </a:xfrm>
            <a:prstGeom prst="rect">
              <a:avLst/>
            </a:prstGeom>
            <a:noFill/>
          </p:spPr>
          <p:txBody>
            <a:bodyPr wrap="square" rtlCol="0">
              <a:spAutoFit/>
            </a:bodyPr>
            <a:lstStyle/>
            <a:p>
              <a:r>
                <a:rPr kumimoji="1" lang="ja-JP" altLang="en-US" sz="4000" dirty="0">
                  <a:solidFill>
                    <a:schemeClr val="accent2">
                      <a:lumMod val="75000"/>
                    </a:schemeClr>
                  </a:solidFill>
                  <a:latin typeface="+mj-ea"/>
                  <a:ea typeface="+mj-ea"/>
                </a:rPr>
                <a:t>知恵・文化の継承</a:t>
              </a:r>
            </a:p>
          </p:txBody>
        </p:sp>
        <p:sp>
          <p:nvSpPr>
            <p:cNvPr id="5" name="テキスト ボックス 4">
              <a:extLst>
                <a:ext uri="{FF2B5EF4-FFF2-40B4-BE49-F238E27FC236}">
                  <a16:creationId xmlns:a16="http://schemas.microsoft.com/office/drawing/2014/main" id="{4D4D6B94-D442-EEE0-6012-AB870A7FC92B}"/>
                </a:ext>
              </a:extLst>
            </p:cNvPr>
            <p:cNvSpPr txBox="1"/>
            <p:nvPr/>
          </p:nvSpPr>
          <p:spPr>
            <a:xfrm>
              <a:off x="989351" y="1927910"/>
              <a:ext cx="9968459" cy="1200329"/>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dirty="0"/>
                <a:t>既存のシステムの改修、プラットフォーム上での追加構築が大半。オープンソース文化等もある</a:t>
              </a:r>
              <a:endParaRPr kumimoji="1" lang="en-US" altLang="ja-JP" sz="2400" dirty="0"/>
            </a:p>
            <a:p>
              <a:pPr marL="179388" indent="-179388">
                <a:buFont typeface="Arial" panose="020B0604020202020204" pitchFamily="34" charset="0"/>
                <a:buChar char="•"/>
              </a:pPr>
              <a:r>
                <a:rPr lang="ja-JP" altLang="en-US" sz="2400" dirty="0"/>
                <a:t>「本にまとめて残し、それを理解していく文化の継承」と同じ</a:t>
              </a:r>
              <a:endParaRPr kumimoji="1" lang="ja-JP" altLang="en-US" sz="2400" dirty="0"/>
            </a:p>
          </p:txBody>
        </p:sp>
      </p:grpSp>
      <p:grpSp>
        <p:nvGrpSpPr>
          <p:cNvPr id="9" name="グループ化 8">
            <a:extLst>
              <a:ext uri="{FF2B5EF4-FFF2-40B4-BE49-F238E27FC236}">
                <a16:creationId xmlns:a16="http://schemas.microsoft.com/office/drawing/2014/main" id="{2F7F29FC-CD94-0FB1-165B-1938FCC37E27}"/>
              </a:ext>
            </a:extLst>
          </p:cNvPr>
          <p:cNvGrpSpPr/>
          <p:nvPr/>
        </p:nvGrpSpPr>
        <p:grpSpPr>
          <a:xfrm>
            <a:off x="794478" y="3533930"/>
            <a:ext cx="10740616" cy="2340699"/>
            <a:chOff x="794478" y="3533930"/>
            <a:chExt cx="10740616" cy="2340699"/>
          </a:xfrm>
        </p:grpSpPr>
        <p:sp>
          <p:nvSpPr>
            <p:cNvPr id="6" name="テキスト ボックス 5">
              <a:extLst>
                <a:ext uri="{FF2B5EF4-FFF2-40B4-BE49-F238E27FC236}">
                  <a16:creationId xmlns:a16="http://schemas.microsoft.com/office/drawing/2014/main" id="{DBB3FD34-F3B0-F722-B85C-2C7DAA6FD254}"/>
                </a:ext>
              </a:extLst>
            </p:cNvPr>
            <p:cNvSpPr txBox="1"/>
            <p:nvPr/>
          </p:nvSpPr>
          <p:spPr>
            <a:xfrm>
              <a:off x="794478" y="3533930"/>
              <a:ext cx="10740616" cy="1200329"/>
            </a:xfrm>
            <a:prstGeom prst="rect">
              <a:avLst/>
            </a:prstGeom>
            <a:noFill/>
          </p:spPr>
          <p:txBody>
            <a:bodyPr wrap="square" rtlCol="0">
              <a:spAutoFit/>
            </a:bodyPr>
            <a:lstStyle/>
            <a:p>
              <a:r>
                <a:rPr kumimoji="1" lang="ja-JP" altLang="en-US" sz="3600" dirty="0">
                  <a:solidFill>
                    <a:schemeClr val="accent2">
                      <a:lumMod val="75000"/>
                    </a:schemeClr>
                  </a:solidFill>
                  <a:latin typeface="+mj-ea"/>
                  <a:ea typeface="+mj-ea"/>
                </a:rPr>
                <a:t>「コンピュータに意図した処理を行うように指示」すれば動作するという「モノとしての理解」</a:t>
              </a:r>
            </a:p>
          </p:txBody>
        </p:sp>
        <p:sp>
          <p:nvSpPr>
            <p:cNvPr id="7" name="テキスト ボックス 6">
              <a:extLst>
                <a:ext uri="{FF2B5EF4-FFF2-40B4-BE49-F238E27FC236}">
                  <a16:creationId xmlns:a16="http://schemas.microsoft.com/office/drawing/2014/main" id="{F759C22D-1ACB-8563-BDA2-41AA82A575E6}"/>
                </a:ext>
              </a:extLst>
            </p:cNvPr>
            <p:cNvSpPr txBox="1"/>
            <p:nvPr/>
          </p:nvSpPr>
          <p:spPr>
            <a:xfrm>
              <a:off x="989351" y="4674300"/>
              <a:ext cx="9968459" cy="1200329"/>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dirty="0"/>
                <a:t>コンピュータは「包丁」のような目的が決まった道具ではなく、「誰かが作ったアプリ」を入れれば動くというゲーム機でもなく、「未完成な汎用機</a:t>
              </a:r>
              <a:r>
                <a:rPr kumimoji="1" lang="en-US" altLang="ja-JP" sz="2400" dirty="0"/>
                <a:t>(</a:t>
              </a:r>
              <a:r>
                <a:rPr kumimoji="1" lang="ja-JP" altLang="en-US" sz="2400" dirty="0"/>
                <a:t>なんでもできる</a:t>
              </a:r>
              <a:r>
                <a:rPr kumimoji="1" lang="en-US" altLang="ja-JP" sz="2400" dirty="0"/>
                <a:t>)</a:t>
              </a:r>
              <a:r>
                <a:rPr kumimoji="1" lang="ja-JP" altLang="en-US" sz="2400" dirty="0"/>
                <a:t>」</a:t>
              </a:r>
            </a:p>
          </p:txBody>
        </p:sp>
      </p:grpSp>
    </p:spTree>
    <p:extLst>
      <p:ext uri="{BB962C8B-B14F-4D97-AF65-F5344CB8AC3E}">
        <p14:creationId xmlns:p14="http://schemas.microsoft.com/office/powerpoint/2010/main" val="14570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「プログラミングで育む」への期待</a:t>
            </a:r>
          </a:p>
        </p:txBody>
      </p:sp>
      <p:grpSp>
        <p:nvGrpSpPr>
          <p:cNvPr id="12" name="グループ化 11">
            <a:extLst>
              <a:ext uri="{FF2B5EF4-FFF2-40B4-BE49-F238E27FC236}">
                <a16:creationId xmlns:a16="http://schemas.microsoft.com/office/drawing/2014/main" id="{822E5F6E-900B-32B5-5657-F843AD306DC6}"/>
              </a:ext>
            </a:extLst>
          </p:cNvPr>
          <p:cNvGrpSpPr/>
          <p:nvPr/>
        </p:nvGrpSpPr>
        <p:grpSpPr>
          <a:xfrm>
            <a:off x="1034318" y="1169233"/>
            <a:ext cx="8844197" cy="1638894"/>
            <a:chOff x="764498" y="1169233"/>
            <a:chExt cx="8844197" cy="1638894"/>
          </a:xfrm>
        </p:grpSpPr>
        <p:sp>
          <p:nvSpPr>
            <p:cNvPr id="4" name="テキスト ボックス 3">
              <a:extLst>
                <a:ext uri="{FF2B5EF4-FFF2-40B4-BE49-F238E27FC236}">
                  <a16:creationId xmlns:a16="http://schemas.microsoft.com/office/drawing/2014/main" id="{308519CC-AC06-2C5A-5A34-AE739ED76821}"/>
                </a:ext>
              </a:extLst>
            </p:cNvPr>
            <p:cNvSpPr txBox="1"/>
            <p:nvPr/>
          </p:nvSpPr>
          <p:spPr>
            <a:xfrm>
              <a:off x="764498" y="1169233"/>
              <a:ext cx="8514413" cy="584775"/>
            </a:xfrm>
            <a:prstGeom prst="rect">
              <a:avLst/>
            </a:prstGeom>
            <a:noFill/>
          </p:spPr>
          <p:txBody>
            <a:bodyPr wrap="square" rtlCol="0">
              <a:spAutoFit/>
            </a:bodyPr>
            <a:lstStyle/>
            <a:p>
              <a:r>
                <a:rPr kumimoji="1" lang="ja-JP" altLang="en-US" sz="3200" dirty="0">
                  <a:solidFill>
                    <a:schemeClr val="accent2">
                      <a:lumMod val="75000"/>
                    </a:schemeClr>
                  </a:solidFill>
                  <a:latin typeface="+mj-ea"/>
                  <a:ea typeface="+mj-ea"/>
                </a:rPr>
                <a:t>プログラムを作る➡使う</a:t>
              </a:r>
              <a:r>
                <a:rPr kumimoji="1" lang="en-US" altLang="ja-JP" sz="3200" dirty="0">
                  <a:solidFill>
                    <a:schemeClr val="accent2">
                      <a:lumMod val="75000"/>
                    </a:schemeClr>
                  </a:solidFill>
                  <a:latin typeface="+mj-ea"/>
                  <a:ea typeface="+mj-ea"/>
                </a:rPr>
                <a:t>(</a:t>
              </a:r>
              <a:r>
                <a:rPr kumimoji="1" lang="ja-JP" altLang="en-US" sz="3200" dirty="0">
                  <a:solidFill>
                    <a:schemeClr val="accent2">
                      <a:lumMod val="75000"/>
                    </a:schemeClr>
                  </a:solidFill>
                  <a:latin typeface="+mj-ea"/>
                  <a:ea typeface="+mj-ea"/>
                </a:rPr>
                <a:t>自分</a:t>
              </a:r>
              <a:r>
                <a:rPr kumimoji="1" lang="en-US" altLang="ja-JP" sz="3200" dirty="0">
                  <a:solidFill>
                    <a:schemeClr val="accent2">
                      <a:lumMod val="75000"/>
                    </a:schemeClr>
                  </a:solidFill>
                  <a:latin typeface="+mj-ea"/>
                  <a:ea typeface="+mj-ea"/>
                </a:rPr>
                <a:t>)</a:t>
              </a:r>
              <a:endParaRPr kumimoji="1" lang="ja-JP" altLang="en-US" sz="3200" dirty="0">
                <a:solidFill>
                  <a:schemeClr val="accent2">
                    <a:lumMod val="75000"/>
                  </a:schemeClr>
                </a:solidFill>
                <a:latin typeface="+mj-ea"/>
                <a:ea typeface="+mj-ea"/>
              </a:endParaRPr>
            </a:p>
          </p:txBody>
        </p:sp>
        <p:sp>
          <p:nvSpPr>
            <p:cNvPr id="5" name="テキスト ボックス 4">
              <a:extLst>
                <a:ext uri="{FF2B5EF4-FFF2-40B4-BE49-F238E27FC236}">
                  <a16:creationId xmlns:a16="http://schemas.microsoft.com/office/drawing/2014/main" id="{46DCDCE4-7DD8-8D3E-C301-77CFE754F5E1}"/>
                </a:ext>
              </a:extLst>
            </p:cNvPr>
            <p:cNvSpPr txBox="1"/>
            <p:nvPr/>
          </p:nvSpPr>
          <p:spPr>
            <a:xfrm>
              <a:off x="1094282" y="1607798"/>
              <a:ext cx="8514413" cy="1200329"/>
            </a:xfrm>
            <a:prstGeom prst="rect">
              <a:avLst/>
            </a:prstGeom>
            <a:noFill/>
          </p:spPr>
          <p:txBody>
            <a:bodyPr wrap="square" rtlCol="0">
              <a:spAutoFit/>
            </a:bodyPr>
            <a:lstStyle/>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手順を自動化する</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それに気づく</a:t>
              </a:r>
              <a:r>
                <a:rPr kumimoji="1" lang="en-US" altLang="ja-JP" sz="2400" dirty="0">
                  <a:latin typeface="BIZ UDPゴシック" panose="020B0400000000000000" pitchFamily="50" charset="-128"/>
                  <a:ea typeface="BIZ UDPゴシック" panose="020B0400000000000000" pitchFamily="50" charset="-128"/>
                </a:rPr>
                <a:t>)</a:t>
              </a:r>
            </a:p>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省力化・効率化・分業化</a:t>
              </a:r>
              <a:endParaRPr kumimoji="1"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シミュレーション</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思考を確かめる</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9C2781A4-612E-0FB8-0D1D-50E48C4B7F8C}"/>
              </a:ext>
            </a:extLst>
          </p:cNvPr>
          <p:cNvGrpSpPr/>
          <p:nvPr/>
        </p:nvGrpSpPr>
        <p:grpSpPr>
          <a:xfrm>
            <a:off x="1034318" y="2921721"/>
            <a:ext cx="9923489" cy="1638894"/>
            <a:chOff x="764498" y="2963345"/>
            <a:chExt cx="9923489" cy="1638894"/>
          </a:xfrm>
        </p:grpSpPr>
        <p:sp>
          <p:nvSpPr>
            <p:cNvPr id="6" name="テキスト ボックス 5">
              <a:extLst>
                <a:ext uri="{FF2B5EF4-FFF2-40B4-BE49-F238E27FC236}">
                  <a16:creationId xmlns:a16="http://schemas.microsoft.com/office/drawing/2014/main" id="{441D8BBC-A49A-DC55-A8B6-A2868C2A8A8F}"/>
                </a:ext>
              </a:extLst>
            </p:cNvPr>
            <p:cNvSpPr txBox="1"/>
            <p:nvPr/>
          </p:nvSpPr>
          <p:spPr>
            <a:xfrm>
              <a:off x="764498" y="2963345"/>
              <a:ext cx="9923489" cy="584775"/>
            </a:xfrm>
            <a:prstGeom prst="rect">
              <a:avLst/>
            </a:prstGeom>
            <a:noFill/>
          </p:spPr>
          <p:txBody>
            <a:bodyPr wrap="square" rtlCol="0">
              <a:spAutoFit/>
            </a:bodyPr>
            <a:lstStyle/>
            <a:p>
              <a:r>
                <a:rPr kumimoji="1" lang="ja-JP" altLang="en-US" sz="3200" dirty="0">
                  <a:solidFill>
                    <a:schemeClr val="accent2">
                      <a:lumMod val="75000"/>
                    </a:schemeClr>
                  </a:solidFill>
                  <a:latin typeface="+mj-ea"/>
                  <a:ea typeface="+mj-ea"/>
                </a:rPr>
                <a:t>プログラムを作る➡使う</a:t>
              </a:r>
              <a:r>
                <a:rPr kumimoji="1" lang="en-US" altLang="ja-JP" sz="3200" dirty="0">
                  <a:solidFill>
                    <a:schemeClr val="accent2">
                      <a:lumMod val="75000"/>
                    </a:schemeClr>
                  </a:solidFill>
                  <a:latin typeface="+mj-ea"/>
                  <a:ea typeface="+mj-ea"/>
                </a:rPr>
                <a:t>(</a:t>
              </a:r>
              <a:r>
                <a:rPr kumimoji="1" lang="ja-JP" altLang="en-US" sz="3200" dirty="0">
                  <a:solidFill>
                    <a:schemeClr val="accent2">
                      <a:lumMod val="75000"/>
                    </a:schemeClr>
                  </a:solidFill>
                  <a:latin typeface="+mj-ea"/>
                  <a:ea typeface="+mj-ea"/>
                </a:rPr>
                <a:t>他者</a:t>
              </a:r>
              <a:r>
                <a:rPr kumimoji="1" lang="en-US" altLang="ja-JP" sz="3200" dirty="0">
                  <a:solidFill>
                    <a:schemeClr val="accent2">
                      <a:lumMod val="75000"/>
                    </a:schemeClr>
                  </a:solidFill>
                  <a:latin typeface="+mj-ea"/>
                  <a:ea typeface="+mj-ea"/>
                </a:rPr>
                <a:t>) </a:t>
              </a:r>
              <a:r>
                <a:rPr lang="ja-JP" altLang="en-US" sz="3200" dirty="0">
                  <a:solidFill>
                    <a:schemeClr val="accent2">
                      <a:lumMod val="75000"/>
                    </a:schemeClr>
                  </a:solidFill>
                  <a:latin typeface="+mj-ea"/>
                  <a:ea typeface="+mj-ea"/>
                </a:rPr>
                <a:t>例：ゲーム、クイズ</a:t>
              </a:r>
              <a:endParaRPr kumimoji="1" lang="ja-JP" altLang="en-US" sz="3200" dirty="0">
                <a:solidFill>
                  <a:schemeClr val="accent2">
                    <a:lumMod val="75000"/>
                  </a:schemeClr>
                </a:solidFill>
                <a:latin typeface="+mj-ea"/>
                <a:ea typeface="+mj-ea"/>
              </a:endParaRPr>
            </a:p>
          </p:txBody>
        </p:sp>
        <p:sp>
          <p:nvSpPr>
            <p:cNvPr id="7" name="テキスト ボックス 6">
              <a:extLst>
                <a:ext uri="{FF2B5EF4-FFF2-40B4-BE49-F238E27FC236}">
                  <a16:creationId xmlns:a16="http://schemas.microsoft.com/office/drawing/2014/main" id="{1014625D-FCCD-5A17-4EF8-E4F100D0781B}"/>
                </a:ext>
              </a:extLst>
            </p:cNvPr>
            <p:cNvSpPr txBox="1"/>
            <p:nvPr/>
          </p:nvSpPr>
          <p:spPr>
            <a:xfrm>
              <a:off x="1094282" y="3401910"/>
              <a:ext cx="8514413" cy="1200329"/>
            </a:xfrm>
            <a:prstGeom prst="rect">
              <a:avLst/>
            </a:prstGeom>
            <a:noFill/>
          </p:spPr>
          <p:txBody>
            <a:bodyPr wrap="square" rtlCol="0">
              <a:spAutoFit/>
            </a:bodyPr>
            <a:lstStyle/>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人に役立つモノづくり</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社会への参画</a:t>
              </a:r>
              <a:r>
                <a:rPr kumimoji="1" lang="en-US" altLang="ja-JP" sz="2400" dirty="0">
                  <a:latin typeface="BIZ UDPゴシック" panose="020B0400000000000000" pitchFamily="50" charset="-128"/>
                  <a:ea typeface="BIZ UDPゴシック" panose="020B0400000000000000" pitchFamily="50" charset="-128"/>
                </a:rPr>
                <a:t>)</a:t>
              </a:r>
            </a:p>
            <a:p>
              <a:pPr marL="269875" indent="-269875">
                <a:buFont typeface="Arial" panose="020B0604020202020204" pitchFamily="34" charset="0"/>
                <a:buChar char="•"/>
              </a:pPr>
              <a:r>
                <a:rPr lang="en-US" altLang="ja-JP" sz="2400" dirty="0">
                  <a:latin typeface="BIZ UDPゴシック" panose="020B0400000000000000" pitchFamily="50" charset="-128"/>
                  <a:ea typeface="BIZ UDPゴシック" panose="020B0400000000000000" pitchFamily="50" charset="-128"/>
                </a:rPr>
                <a:t>PDCA</a:t>
              </a:r>
              <a:r>
                <a:rPr lang="ja-JP" altLang="en-US" sz="2400" dirty="0">
                  <a:latin typeface="BIZ UDPゴシック" panose="020B0400000000000000" pitchFamily="50" charset="-128"/>
                  <a:ea typeface="BIZ UDPゴシック" panose="020B0400000000000000" pitchFamily="50" charset="-128"/>
                </a:rPr>
                <a:t>で改良</a:t>
              </a:r>
              <a:endParaRPr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要求定義→仕様書→開発</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プログラム</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への参加</a:t>
              </a:r>
            </a:p>
          </p:txBody>
        </p:sp>
      </p:grpSp>
      <p:grpSp>
        <p:nvGrpSpPr>
          <p:cNvPr id="10" name="グループ化 9">
            <a:extLst>
              <a:ext uri="{FF2B5EF4-FFF2-40B4-BE49-F238E27FC236}">
                <a16:creationId xmlns:a16="http://schemas.microsoft.com/office/drawing/2014/main" id="{EBE6DA9E-7B4B-EB90-ECB1-396EC7539992}"/>
              </a:ext>
            </a:extLst>
          </p:cNvPr>
          <p:cNvGrpSpPr/>
          <p:nvPr/>
        </p:nvGrpSpPr>
        <p:grpSpPr>
          <a:xfrm>
            <a:off x="1034318" y="4674209"/>
            <a:ext cx="9923489" cy="1638894"/>
            <a:chOff x="764498" y="4854089"/>
            <a:chExt cx="9923489" cy="1638894"/>
          </a:xfrm>
        </p:grpSpPr>
        <p:sp>
          <p:nvSpPr>
            <p:cNvPr id="8" name="テキスト ボックス 7">
              <a:extLst>
                <a:ext uri="{FF2B5EF4-FFF2-40B4-BE49-F238E27FC236}">
                  <a16:creationId xmlns:a16="http://schemas.microsoft.com/office/drawing/2014/main" id="{2AC833FC-885E-9B6B-FFA8-CE5348F75591}"/>
                </a:ext>
              </a:extLst>
            </p:cNvPr>
            <p:cNvSpPr txBox="1"/>
            <p:nvPr/>
          </p:nvSpPr>
          <p:spPr>
            <a:xfrm>
              <a:off x="764498" y="4854089"/>
              <a:ext cx="9923489" cy="584775"/>
            </a:xfrm>
            <a:prstGeom prst="rect">
              <a:avLst/>
            </a:prstGeom>
            <a:noFill/>
          </p:spPr>
          <p:txBody>
            <a:bodyPr wrap="square" rtlCol="0">
              <a:spAutoFit/>
            </a:bodyPr>
            <a:lstStyle/>
            <a:p>
              <a:r>
                <a:rPr kumimoji="1" lang="ja-JP" altLang="en-US" sz="3200" dirty="0">
                  <a:solidFill>
                    <a:schemeClr val="accent2">
                      <a:lumMod val="75000"/>
                    </a:schemeClr>
                  </a:solidFill>
                  <a:latin typeface="+mj-ea"/>
                  <a:ea typeface="+mj-ea"/>
                </a:rPr>
                <a:t>プログラミング体験を通じて高める力</a:t>
              </a:r>
            </a:p>
          </p:txBody>
        </p:sp>
        <p:sp>
          <p:nvSpPr>
            <p:cNvPr id="9" name="テキスト ボックス 8">
              <a:extLst>
                <a:ext uri="{FF2B5EF4-FFF2-40B4-BE49-F238E27FC236}">
                  <a16:creationId xmlns:a16="http://schemas.microsoft.com/office/drawing/2014/main" id="{A6FF1FFC-7ED3-8C1C-51A8-EE4A25364ED4}"/>
                </a:ext>
              </a:extLst>
            </p:cNvPr>
            <p:cNvSpPr txBox="1"/>
            <p:nvPr/>
          </p:nvSpPr>
          <p:spPr>
            <a:xfrm>
              <a:off x="1094282" y="5292654"/>
              <a:ext cx="8514413" cy="1200329"/>
            </a:xfrm>
            <a:prstGeom prst="rect">
              <a:avLst/>
            </a:prstGeom>
            <a:noFill/>
          </p:spPr>
          <p:txBody>
            <a:bodyPr wrap="square" rtlCol="0">
              <a:spAutoFit/>
            </a:bodyPr>
            <a:lstStyle/>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作りたいことを伝えて理解しあえるコミュニケーション力</a:t>
              </a:r>
              <a:endParaRPr kumimoji="1"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作りたいように作れる問題解決力</a:t>
              </a:r>
              <a:endParaRPr lang="en-US" altLang="ja-JP" sz="2400" dirty="0">
                <a:latin typeface="BIZ UDPゴシック" panose="020B0400000000000000" pitchFamily="50" charset="-128"/>
                <a:ea typeface="BIZ UDPゴシック" panose="020B0400000000000000" pitchFamily="50" charset="-128"/>
              </a:endParaRPr>
            </a:p>
            <a:p>
              <a:pPr marL="269875" indent="-269875">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分業・協力できるように話し合う</a:t>
              </a:r>
            </a:p>
          </p:txBody>
        </p:sp>
      </p:grpSp>
    </p:spTree>
    <p:extLst>
      <p:ext uri="{BB962C8B-B14F-4D97-AF65-F5344CB8AC3E}">
        <p14:creationId xmlns:p14="http://schemas.microsoft.com/office/powerpoint/2010/main" val="22053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5800" y="2909635"/>
            <a:ext cx="11700400" cy="1038730"/>
          </a:xfrm>
        </p:spPr>
        <p:txBody>
          <a:bodyPr>
            <a:normAutofit/>
          </a:bodyPr>
          <a:lstStyle/>
          <a:p>
            <a:pPr algn="ctr"/>
            <a:r>
              <a:rPr lang="ja-JP" altLang="en-US" sz="4400" dirty="0"/>
              <a:t>実践をすすめていくために</a:t>
            </a:r>
            <a:r>
              <a:rPr lang="en-US" altLang="ja-JP" sz="4400" dirty="0"/>
              <a:t>…</a:t>
            </a:r>
            <a:endParaRPr lang="ja-JP" altLang="en-US" sz="4400" dirty="0"/>
          </a:p>
        </p:txBody>
      </p:sp>
    </p:spTree>
    <p:extLst>
      <p:ext uri="{BB962C8B-B14F-4D97-AF65-F5344CB8AC3E}">
        <p14:creationId xmlns:p14="http://schemas.microsoft.com/office/powerpoint/2010/main" val="165883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solidFill>
                  <a:schemeClr val="accent1">
                    <a:lumMod val="75000"/>
                  </a:schemeClr>
                </a:solidFill>
              </a:rPr>
              <a:t>「教育の情報化に関する手引」</a:t>
            </a:r>
            <a:r>
              <a:rPr kumimoji="1" lang="ja-JP" altLang="en-US" sz="4400" dirty="0"/>
              <a:t>では</a:t>
            </a:r>
            <a:r>
              <a:rPr kumimoji="1" lang="en-US" altLang="ja-JP" sz="4400" dirty="0"/>
              <a:t>…</a:t>
            </a:r>
            <a:endParaRPr kumimoji="1" lang="ja-JP" altLang="en-US" sz="4400" dirty="0"/>
          </a:p>
        </p:txBody>
      </p:sp>
      <p:grpSp>
        <p:nvGrpSpPr>
          <p:cNvPr id="10" name="グループ化 9">
            <a:extLst>
              <a:ext uri="{FF2B5EF4-FFF2-40B4-BE49-F238E27FC236}">
                <a16:creationId xmlns:a16="http://schemas.microsoft.com/office/drawing/2014/main" id="{AB40EBF2-D4F9-5B44-07EF-80A07F6C9FBD}"/>
              </a:ext>
            </a:extLst>
          </p:cNvPr>
          <p:cNvGrpSpPr/>
          <p:nvPr/>
        </p:nvGrpSpPr>
        <p:grpSpPr>
          <a:xfrm>
            <a:off x="638695" y="1199012"/>
            <a:ext cx="10914611" cy="2595124"/>
            <a:chOff x="638695" y="1199012"/>
            <a:chExt cx="10914611" cy="2595124"/>
          </a:xfrm>
        </p:grpSpPr>
        <p:sp>
          <p:nvSpPr>
            <p:cNvPr id="13" name="正方形/長方形 12">
              <a:extLst>
                <a:ext uri="{FF2B5EF4-FFF2-40B4-BE49-F238E27FC236}">
                  <a16:creationId xmlns:a16="http://schemas.microsoft.com/office/drawing/2014/main" id="{F68BDEA5-D19D-4C83-F7F6-2A5C36E0DB9A}"/>
                </a:ext>
              </a:extLst>
            </p:cNvPr>
            <p:cNvSpPr/>
            <p:nvPr/>
          </p:nvSpPr>
          <p:spPr>
            <a:xfrm>
              <a:off x="638695" y="1547089"/>
              <a:ext cx="10914611" cy="22470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9EBA748-47EF-975C-99D3-A7FBF378D739}"/>
                </a:ext>
              </a:extLst>
            </p:cNvPr>
            <p:cNvSpPr txBox="1"/>
            <p:nvPr/>
          </p:nvSpPr>
          <p:spPr>
            <a:xfrm>
              <a:off x="3261360" y="1199012"/>
              <a:ext cx="5669280" cy="646331"/>
            </a:xfrm>
            <a:prstGeom prst="rect">
              <a:avLst/>
            </a:prstGeom>
            <a:noFill/>
          </p:spPr>
          <p:txBody>
            <a:bodyPr wrap="square" rtlCol="0">
              <a:spAutoFit/>
            </a:bodyPr>
            <a:lstStyle/>
            <a:p>
              <a:pPr algn="ctr"/>
              <a:r>
                <a:rPr kumimoji="1" lang="ja-JP" altLang="en-US" sz="3600" dirty="0">
                  <a:latin typeface="+mj-ea"/>
                  <a:ea typeface="+mj-ea"/>
                </a:rPr>
                <a:t>小学校の「気づき」</a:t>
              </a:r>
            </a:p>
          </p:txBody>
        </p:sp>
        <p:sp>
          <p:nvSpPr>
            <p:cNvPr id="5" name="テキスト ボックス 4">
              <a:extLst>
                <a:ext uri="{FF2B5EF4-FFF2-40B4-BE49-F238E27FC236}">
                  <a16:creationId xmlns:a16="http://schemas.microsoft.com/office/drawing/2014/main" id="{9E901F33-812D-2C17-1B02-BFD34A6CC4F1}"/>
                </a:ext>
              </a:extLst>
            </p:cNvPr>
            <p:cNvSpPr txBox="1"/>
            <p:nvPr/>
          </p:nvSpPr>
          <p:spPr>
            <a:xfrm>
              <a:off x="1700348" y="1746472"/>
              <a:ext cx="8791304" cy="1883593"/>
            </a:xfrm>
            <a:prstGeom prst="rect">
              <a:avLst/>
            </a:prstGeom>
            <a:noFill/>
          </p:spPr>
          <p:txBody>
            <a:bodyPr wrap="square" rtlCol="0">
              <a:spAutoFit/>
            </a:bodyPr>
            <a:lstStyle/>
            <a:p>
              <a:pPr marL="182563" indent="-182563" algn="just">
                <a:lnSpc>
                  <a:spcPct val="120000"/>
                </a:lnSpc>
                <a:buFont typeface="Arial" panose="020B0604020202020204" pitchFamily="34" charset="0"/>
                <a:buChar char="•"/>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コンピュータはプログラムで動いていること</a:t>
              </a:r>
            </a:p>
            <a:p>
              <a:pPr marL="182563" indent="-182563" algn="just">
                <a:lnSpc>
                  <a:spcPct val="120000"/>
                </a:lnSpc>
                <a:buFont typeface="Arial" panose="020B0604020202020204" pitchFamily="34" charset="0"/>
                <a:buChar char="•"/>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プログラムは人が作成していること</a:t>
              </a:r>
            </a:p>
            <a:p>
              <a:pPr marL="182563" indent="-182563" algn="just">
                <a:lnSpc>
                  <a:spcPct val="120000"/>
                </a:lnSpc>
                <a:buFont typeface="Arial" panose="020B0604020202020204" pitchFamily="34" charset="0"/>
                <a:buChar char="•"/>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コンピュータには得意なこと、できないことがあること</a:t>
              </a:r>
            </a:p>
            <a:p>
              <a:pPr marL="182563" indent="-182563" algn="just">
                <a:lnSpc>
                  <a:spcPct val="120000"/>
                </a:lnSpc>
                <a:buFont typeface="Arial" panose="020B0604020202020204" pitchFamily="34" charset="0"/>
                <a:buChar char="•"/>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コンピュータが日常生活の様々な場面で使われ</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生活を便利にしていること</a:t>
              </a:r>
            </a:p>
            <a:p>
              <a:pPr marL="182563" indent="-182563" algn="just">
                <a:lnSpc>
                  <a:spcPct val="120000"/>
                </a:lnSpc>
                <a:buFont typeface="Arial" panose="020B0604020202020204" pitchFamily="34" charset="0"/>
                <a:buChar char="•"/>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コンピュータに意図した処理を</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行わせ</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るためには必要な手順があること</a:t>
              </a:r>
            </a:p>
          </p:txBody>
        </p:sp>
      </p:grpSp>
      <p:grpSp>
        <p:nvGrpSpPr>
          <p:cNvPr id="15" name="グループ化 14">
            <a:extLst>
              <a:ext uri="{FF2B5EF4-FFF2-40B4-BE49-F238E27FC236}">
                <a16:creationId xmlns:a16="http://schemas.microsoft.com/office/drawing/2014/main" id="{590FD0E9-7786-76BE-621E-F74FFB3BA567}"/>
              </a:ext>
            </a:extLst>
          </p:cNvPr>
          <p:cNvGrpSpPr/>
          <p:nvPr/>
        </p:nvGrpSpPr>
        <p:grpSpPr>
          <a:xfrm>
            <a:off x="4343400" y="3893613"/>
            <a:ext cx="3505200" cy="576429"/>
            <a:chOff x="5207726" y="3861581"/>
            <a:chExt cx="3505200" cy="576429"/>
          </a:xfrm>
        </p:grpSpPr>
        <p:sp>
          <p:nvSpPr>
            <p:cNvPr id="6" name="矢印: 下 5">
              <a:extLst>
                <a:ext uri="{FF2B5EF4-FFF2-40B4-BE49-F238E27FC236}">
                  <a16:creationId xmlns:a16="http://schemas.microsoft.com/office/drawing/2014/main" id="{6BBEFA47-0958-D93A-0E7C-105803192386}"/>
                </a:ext>
              </a:extLst>
            </p:cNvPr>
            <p:cNvSpPr/>
            <p:nvPr/>
          </p:nvSpPr>
          <p:spPr>
            <a:xfrm>
              <a:off x="5207726" y="3889776"/>
              <a:ext cx="1371600" cy="548234"/>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266132FE-24CE-ACEC-3400-B493812B325E}"/>
                </a:ext>
              </a:extLst>
            </p:cNvPr>
            <p:cNvSpPr txBox="1"/>
            <p:nvPr/>
          </p:nvSpPr>
          <p:spPr>
            <a:xfrm>
              <a:off x="6714308" y="3861581"/>
              <a:ext cx="1998618"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そのために</a:t>
              </a:r>
            </a:p>
          </p:txBody>
        </p:sp>
      </p:grpSp>
      <p:grpSp>
        <p:nvGrpSpPr>
          <p:cNvPr id="17" name="グループ化 16">
            <a:extLst>
              <a:ext uri="{FF2B5EF4-FFF2-40B4-BE49-F238E27FC236}">
                <a16:creationId xmlns:a16="http://schemas.microsoft.com/office/drawing/2014/main" id="{93450B87-2068-98FE-05F4-DEE20C32F587}"/>
              </a:ext>
            </a:extLst>
          </p:cNvPr>
          <p:cNvGrpSpPr/>
          <p:nvPr/>
        </p:nvGrpSpPr>
        <p:grpSpPr>
          <a:xfrm>
            <a:off x="638695" y="4682950"/>
            <a:ext cx="10914611" cy="1717850"/>
            <a:chOff x="638695" y="4682950"/>
            <a:chExt cx="10914611" cy="1717850"/>
          </a:xfrm>
        </p:grpSpPr>
        <p:sp>
          <p:nvSpPr>
            <p:cNvPr id="14" name="正方形/長方形 13">
              <a:extLst>
                <a:ext uri="{FF2B5EF4-FFF2-40B4-BE49-F238E27FC236}">
                  <a16:creationId xmlns:a16="http://schemas.microsoft.com/office/drawing/2014/main" id="{27922654-B8D4-74EC-5DB6-4C5937A859D2}"/>
                </a:ext>
              </a:extLst>
            </p:cNvPr>
            <p:cNvSpPr/>
            <p:nvPr/>
          </p:nvSpPr>
          <p:spPr>
            <a:xfrm>
              <a:off x="638695" y="4943403"/>
              <a:ext cx="10914611" cy="145739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C70AA4AE-FF57-9CD1-C5BA-1A8C1F16EE39}"/>
                </a:ext>
              </a:extLst>
            </p:cNvPr>
            <p:cNvGrpSpPr/>
            <p:nvPr/>
          </p:nvGrpSpPr>
          <p:grpSpPr>
            <a:xfrm>
              <a:off x="2751908" y="4682950"/>
              <a:ext cx="6688184" cy="646331"/>
              <a:chOff x="822959" y="4538026"/>
              <a:chExt cx="6688184" cy="646331"/>
            </a:xfrm>
          </p:grpSpPr>
          <p:cxnSp>
            <p:nvCxnSpPr>
              <p:cNvPr id="11" name="直線コネクタ 10">
                <a:extLst>
                  <a:ext uri="{FF2B5EF4-FFF2-40B4-BE49-F238E27FC236}">
                    <a16:creationId xmlns:a16="http://schemas.microsoft.com/office/drawing/2014/main" id="{30CE81E8-C74A-5AB9-5EE5-76D0C33570D5}"/>
                  </a:ext>
                </a:extLst>
              </p:cNvPr>
              <p:cNvCxnSpPr/>
              <p:nvPr/>
            </p:nvCxnSpPr>
            <p:spPr>
              <a:xfrm>
                <a:off x="953589" y="5001475"/>
                <a:ext cx="6557554" cy="0"/>
              </a:xfrm>
              <a:prstGeom prst="line">
                <a:avLst/>
              </a:prstGeom>
              <a:ln w="127000">
                <a:solidFill>
                  <a:srgbClr val="FFFF99"/>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59E65B1-2739-9F4E-38C6-8088DAAC3C68}"/>
                  </a:ext>
                </a:extLst>
              </p:cNvPr>
              <p:cNvSpPr txBox="1"/>
              <p:nvPr/>
            </p:nvSpPr>
            <p:spPr>
              <a:xfrm>
                <a:off x="822959" y="4538026"/>
                <a:ext cx="6688184" cy="646331"/>
              </a:xfrm>
              <a:prstGeom prst="rect">
                <a:avLst/>
              </a:prstGeom>
              <a:noFill/>
            </p:spPr>
            <p:txBody>
              <a:bodyPr wrap="square" rtlCol="0">
                <a:spAutoFit/>
              </a:bodyPr>
              <a:lstStyle/>
              <a:p>
                <a:pPr algn="ctr"/>
                <a:r>
                  <a:rPr kumimoji="1" lang="ja-JP" altLang="en-US" sz="3600" dirty="0">
                    <a:latin typeface="+mj-ea"/>
                    <a:ea typeface="+mj-ea"/>
                  </a:rPr>
                  <a:t>教師の</a:t>
                </a:r>
                <a:r>
                  <a:rPr kumimoji="1" lang="ja-JP" altLang="en-US" sz="3600" dirty="0">
                    <a:solidFill>
                      <a:srgbClr val="C00000"/>
                    </a:solidFill>
                    <a:latin typeface="+mj-ea"/>
                    <a:ea typeface="+mj-ea"/>
                  </a:rPr>
                  <a:t>「はたらきかけ」</a:t>
                </a:r>
                <a:r>
                  <a:rPr kumimoji="1" lang="ja-JP" altLang="en-US" sz="3600" dirty="0">
                    <a:latin typeface="+mj-ea"/>
                    <a:ea typeface="+mj-ea"/>
                  </a:rPr>
                  <a:t>が大切</a:t>
                </a:r>
              </a:p>
            </p:txBody>
          </p:sp>
        </p:grpSp>
        <p:sp>
          <p:nvSpPr>
            <p:cNvPr id="9" name="テキスト ボックス 8">
              <a:extLst>
                <a:ext uri="{FF2B5EF4-FFF2-40B4-BE49-F238E27FC236}">
                  <a16:creationId xmlns:a16="http://schemas.microsoft.com/office/drawing/2014/main" id="{CD445A1A-A288-AAF0-869A-74C8B9AF7CC3}"/>
                </a:ext>
              </a:extLst>
            </p:cNvPr>
            <p:cNvSpPr txBox="1"/>
            <p:nvPr/>
          </p:nvSpPr>
          <p:spPr>
            <a:xfrm>
              <a:off x="1700348" y="5396725"/>
              <a:ext cx="7012578" cy="775597"/>
            </a:xfrm>
            <a:prstGeom prst="rect">
              <a:avLst/>
            </a:prstGeom>
            <a:noFill/>
          </p:spPr>
          <p:txBody>
            <a:bodyPr wrap="square" rtlCol="0">
              <a:spAutoFit/>
            </a:bodyPr>
            <a:lstStyle/>
            <a:p>
              <a:pPr marL="182563" indent="-182563" algn="just">
                <a:lnSpc>
                  <a:spcPct val="120000"/>
                </a:lnSpc>
                <a:buFont typeface="Arial" panose="020B0604020202020204" pitchFamily="34" charset="0"/>
                <a:buChar char="•"/>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一度作れば何度でも繰り返し実行できること</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82563" indent="-182563" algn="just">
                <a:lnSpc>
                  <a:spcPct val="120000"/>
                </a:lnSpc>
                <a:buFont typeface="Arial" panose="020B0604020202020204" pitchFamily="34" charset="0"/>
                <a:buChar char="•"/>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高速で毎回正確で同じ処理をすることが得意であること　等</a:t>
              </a:r>
              <a:endPar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279185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B9853-77A2-4E12-8FFE-74BD9FE847EE}"/>
              </a:ext>
            </a:extLst>
          </p:cNvPr>
          <p:cNvSpPr>
            <a:spLocks noGrp="1"/>
          </p:cNvSpPr>
          <p:nvPr>
            <p:ph type="title"/>
          </p:nvPr>
        </p:nvSpPr>
        <p:spPr/>
        <p:txBody>
          <a:bodyPr/>
          <a:lstStyle/>
          <a:p>
            <a:r>
              <a:rPr kumimoji="1" lang="ja-JP" altLang="en-US" dirty="0"/>
              <a:t>プログラミングという活動</a:t>
            </a:r>
          </a:p>
        </p:txBody>
      </p:sp>
      <p:grpSp>
        <p:nvGrpSpPr>
          <p:cNvPr id="45" name="グループ化 44">
            <a:extLst>
              <a:ext uri="{FF2B5EF4-FFF2-40B4-BE49-F238E27FC236}">
                <a16:creationId xmlns:a16="http://schemas.microsoft.com/office/drawing/2014/main" id="{5545FB96-F560-F526-4D10-E16F1C999020}"/>
              </a:ext>
            </a:extLst>
          </p:cNvPr>
          <p:cNvGrpSpPr/>
          <p:nvPr/>
        </p:nvGrpSpPr>
        <p:grpSpPr>
          <a:xfrm>
            <a:off x="319079" y="1093138"/>
            <a:ext cx="5974444" cy="2089955"/>
            <a:chOff x="319079" y="1093138"/>
            <a:chExt cx="5974444" cy="2089955"/>
          </a:xfrm>
        </p:grpSpPr>
        <p:pic>
          <p:nvPicPr>
            <p:cNvPr id="1028" name="Picture 4" descr="困った顔で働く会社員のイラスト（男性）">
              <a:extLst>
                <a:ext uri="{FF2B5EF4-FFF2-40B4-BE49-F238E27FC236}">
                  <a16:creationId xmlns:a16="http://schemas.microsoft.com/office/drawing/2014/main" id="{6AF0429F-8DFF-428E-BC88-A601D1BD4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73" y="1093138"/>
              <a:ext cx="1674116" cy="1674116"/>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角を丸めた四角形 3">
              <a:extLst>
                <a:ext uri="{FF2B5EF4-FFF2-40B4-BE49-F238E27FC236}">
                  <a16:creationId xmlns:a16="http://schemas.microsoft.com/office/drawing/2014/main" id="{E73F3323-6164-4E40-9058-4E6F9BE46438}"/>
                </a:ext>
              </a:extLst>
            </p:cNvPr>
            <p:cNvSpPr/>
            <p:nvPr/>
          </p:nvSpPr>
          <p:spPr>
            <a:xfrm>
              <a:off x="3016038" y="1167619"/>
              <a:ext cx="3277485" cy="1231189"/>
            </a:xfrm>
            <a:prstGeom prst="wedgeRoundRectCallout">
              <a:avLst>
                <a:gd name="adj1" fmla="val -79907"/>
                <a:gd name="adj2" fmla="val -8781"/>
                <a:gd name="adj3" fmla="val 16667"/>
              </a:avLst>
            </a:prstGeom>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BIZ UDPゴシック" panose="020B0400000000000000" pitchFamily="50" charset="-128"/>
                  <a:ea typeface="BIZ UDPゴシック" panose="020B0400000000000000" pitchFamily="50" charset="-128"/>
                </a:rPr>
                <a:t>命令をまちがえた</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考え方をまちがえた</a:t>
              </a:r>
              <a:endParaRPr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前提条件をまちがえた</a:t>
              </a:r>
            </a:p>
          </p:txBody>
        </p:sp>
        <p:sp>
          <p:nvSpPr>
            <p:cNvPr id="5" name="四角形: 角を丸くする 4">
              <a:extLst>
                <a:ext uri="{FF2B5EF4-FFF2-40B4-BE49-F238E27FC236}">
                  <a16:creationId xmlns:a16="http://schemas.microsoft.com/office/drawing/2014/main" id="{565D39D5-1C0B-4DB3-B732-BDFE04489845}"/>
                </a:ext>
              </a:extLst>
            </p:cNvPr>
            <p:cNvSpPr/>
            <p:nvPr/>
          </p:nvSpPr>
          <p:spPr>
            <a:xfrm>
              <a:off x="319079" y="2623200"/>
              <a:ext cx="2831123" cy="559893"/>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うまく動かない</a:t>
              </a:r>
            </a:p>
          </p:txBody>
        </p:sp>
      </p:grpSp>
      <p:sp>
        <p:nvSpPr>
          <p:cNvPr id="9" name="四角形: 角を丸くする 8">
            <a:extLst>
              <a:ext uri="{FF2B5EF4-FFF2-40B4-BE49-F238E27FC236}">
                <a16:creationId xmlns:a16="http://schemas.microsoft.com/office/drawing/2014/main" id="{ECD39F2F-50BA-4D57-9C0E-4528164FEDD4}"/>
              </a:ext>
            </a:extLst>
          </p:cNvPr>
          <p:cNvSpPr/>
          <p:nvPr/>
        </p:nvSpPr>
        <p:spPr>
          <a:xfrm>
            <a:off x="6725601" y="2916367"/>
            <a:ext cx="4451212" cy="1192601"/>
          </a:xfrm>
          <a:prstGeom prst="round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a:solidFill>
                  <a:schemeClr val="bg1"/>
                </a:solidFill>
                <a:latin typeface="BIZ UDPゴシック" panose="020B0400000000000000" pitchFamily="50" charset="-128"/>
                <a:ea typeface="BIZ UDPゴシック" panose="020B0400000000000000" pitchFamily="50" charset="-128"/>
              </a:rPr>
              <a:t>動くけど</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もっとよくしたい</a:t>
            </a:r>
          </a:p>
        </p:txBody>
      </p:sp>
      <p:grpSp>
        <p:nvGrpSpPr>
          <p:cNvPr id="27" name="グループ化 26">
            <a:extLst>
              <a:ext uri="{FF2B5EF4-FFF2-40B4-BE49-F238E27FC236}">
                <a16:creationId xmlns:a16="http://schemas.microsoft.com/office/drawing/2014/main" id="{BE1CD7E4-04FB-ADE1-61F4-9FF7A4871E64}"/>
              </a:ext>
            </a:extLst>
          </p:cNvPr>
          <p:cNvGrpSpPr/>
          <p:nvPr/>
        </p:nvGrpSpPr>
        <p:grpSpPr>
          <a:xfrm>
            <a:off x="7018324" y="564208"/>
            <a:ext cx="4352403" cy="2212579"/>
            <a:chOff x="7018324" y="564208"/>
            <a:chExt cx="4352403" cy="2212579"/>
          </a:xfrm>
        </p:grpSpPr>
        <p:pic>
          <p:nvPicPr>
            <p:cNvPr id="1030" name="Picture 6" descr="プログラマーの男の子のイラスト（将来の夢）">
              <a:extLst>
                <a:ext uri="{FF2B5EF4-FFF2-40B4-BE49-F238E27FC236}">
                  <a16:creationId xmlns:a16="http://schemas.microsoft.com/office/drawing/2014/main" id="{8B4507A0-4209-4E70-9BFC-5813866F5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9646" y="564208"/>
              <a:ext cx="1391081" cy="1391081"/>
            </a:xfrm>
            <a:prstGeom prst="rect">
              <a:avLst/>
            </a:prstGeom>
            <a:noFill/>
            <a:extLst>
              <a:ext uri="{909E8E84-426E-40DD-AFC4-6F175D3DCCD1}">
                <a14:hiddenFill xmlns:a14="http://schemas.microsoft.com/office/drawing/2010/main">
                  <a:solidFill>
                    <a:srgbClr val="FFFFFF"/>
                  </a:solidFill>
                </a14:hiddenFill>
              </a:ext>
            </a:extLst>
          </p:spPr>
        </p:pic>
        <p:sp>
          <p:nvSpPr>
            <p:cNvPr id="15" name="吹き出し: 角を丸めた四角形 14">
              <a:extLst>
                <a:ext uri="{FF2B5EF4-FFF2-40B4-BE49-F238E27FC236}">
                  <a16:creationId xmlns:a16="http://schemas.microsoft.com/office/drawing/2014/main" id="{A08FBD29-0F9E-40D3-B9B0-52A1C6B1868F}"/>
                </a:ext>
              </a:extLst>
            </p:cNvPr>
            <p:cNvSpPr/>
            <p:nvPr/>
          </p:nvSpPr>
          <p:spPr>
            <a:xfrm>
              <a:off x="7018324" y="699744"/>
              <a:ext cx="2831123" cy="1011115"/>
            </a:xfrm>
            <a:prstGeom prst="wedgeRoundRectCallout">
              <a:avLst>
                <a:gd name="adj1" fmla="val 60032"/>
                <a:gd name="adj2" fmla="val 19991"/>
                <a:gd name="adj3" fmla="val 16667"/>
              </a:avLst>
            </a:prstGeom>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一度つくっておけば、</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の時にも利用できるね</a:t>
              </a:r>
            </a:p>
          </p:txBody>
        </p:sp>
        <p:sp>
          <p:nvSpPr>
            <p:cNvPr id="18" name="矢印: 上 17">
              <a:extLst>
                <a:ext uri="{FF2B5EF4-FFF2-40B4-BE49-F238E27FC236}">
                  <a16:creationId xmlns:a16="http://schemas.microsoft.com/office/drawing/2014/main" id="{B5F8C58B-6949-4A9B-B406-6F38C2CBEABC}"/>
                </a:ext>
              </a:extLst>
            </p:cNvPr>
            <p:cNvSpPr/>
            <p:nvPr/>
          </p:nvSpPr>
          <p:spPr>
            <a:xfrm rot="10800000">
              <a:off x="8005207" y="1883369"/>
              <a:ext cx="304584" cy="8934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5455FE78-DFF7-441F-B983-E1F7EE900F59}"/>
                </a:ext>
              </a:extLst>
            </p:cNvPr>
            <p:cNvSpPr txBox="1"/>
            <p:nvPr/>
          </p:nvSpPr>
          <p:spPr>
            <a:xfrm>
              <a:off x="8342567" y="1976135"/>
              <a:ext cx="954107" cy="707886"/>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再利用</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汎用性</a:t>
              </a:r>
            </a:p>
          </p:txBody>
        </p:sp>
      </p:grpSp>
      <p:grpSp>
        <p:nvGrpSpPr>
          <p:cNvPr id="29" name="グループ化 28">
            <a:extLst>
              <a:ext uri="{FF2B5EF4-FFF2-40B4-BE49-F238E27FC236}">
                <a16:creationId xmlns:a16="http://schemas.microsoft.com/office/drawing/2014/main" id="{6CE432DE-5A71-FCD9-F341-DAD5E63B6B7A}"/>
              </a:ext>
            </a:extLst>
          </p:cNvPr>
          <p:cNvGrpSpPr/>
          <p:nvPr/>
        </p:nvGrpSpPr>
        <p:grpSpPr>
          <a:xfrm>
            <a:off x="5338139" y="4269179"/>
            <a:ext cx="6449368" cy="2141147"/>
            <a:chOff x="5338139" y="4269179"/>
            <a:chExt cx="6449368" cy="2141147"/>
          </a:xfrm>
        </p:grpSpPr>
        <p:pic>
          <p:nvPicPr>
            <p:cNvPr id="14" name="Picture 6" descr="プログラマーの男の子のイラスト（将来の夢）">
              <a:extLst>
                <a:ext uri="{FF2B5EF4-FFF2-40B4-BE49-F238E27FC236}">
                  <a16:creationId xmlns:a16="http://schemas.microsoft.com/office/drawing/2014/main" id="{F34E5BC1-24E5-486A-8163-DDE160930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6426" y="5019245"/>
              <a:ext cx="1391081" cy="1391081"/>
            </a:xfrm>
            <a:prstGeom prst="rect">
              <a:avLst/>
            </a:prstGeom>
            <a:noFill/>
            <a:extLst>
              <a:ext uri="{909E8E84-426E-40DD-AFC4-6F175D3DCCD1}">
                <a14:hiddenFill xmlns:a14="http://schemas.microsoft.com/office/drawing/2010/main">
                  <a:solidFill>
                    <a:srgbClr val="FFFFFF"/>
                  </a:solidFill>
                </a14:hiddenFill>
              </a:ext>
            </a:extLst>
          </p:spPr>
        </p:pic>
        <p:sp>
          <p:nvSpPr>
            <p:cNvPr id="16" name="吹き出し: 角を丸めた四角形 15">
              <a:extLst>
                <a:ext uri="{FF2B5EF4-FFF2-40B4-BE49-F238E27FC236}">
                  <a16:creationId xmlns:a16="http://schemas.microsoft.com/office/drawing/2014/main" id="{33C0C90F-1642-4C8C-BC25-FE109602D338}"/>
                </a:ext>
              </a:extLst>
            </p:cNvPr>
            <p:cNvSpPr/>
            <p:nvPr/>
          </p:nvSpPr>
          <p:spPr>
            <a:xfrm>
              <a:off x="5338139" y="5383551"/>
              <a:ext cx="4613042" cy="928211"/>
            </a:xfrm>
            <a:prstGeom prst="wedgeRoundRectCallout">
              <a:avLst>
                <a:gd name="adj1" fmla="val 61753"/>
                <a:gd name="adj2" fmla="val 2203"/>
                <a:gd name="adj3" fmla="val 16667"/>
              </a:avLst>
            </a:prstGeom>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BIZ UDPゴシック" panose="020B0400000000000000" pitchFamily="50" charset="-128"/>
                  <a:ea typeface="BIZ UDPゴシック" panose="020B0400000000000000" pitchFamily="50" charset="-128"/>
                </a:rPr>
                <a:t>利用者にとって</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使いやすく、安全に、わかりやすく・・・</a:t>
              </a:r>
            </a:p>
          </p:txBody>
        </p:sp>
        <p:sp>
          <p:nvSpPr>
            <p:cNvPr id="19" name="テキスト ボックス 18">
              <a:extLst>
                <a:ext uri="{FF2B5EF4-FFF2-40B4-BE49-F238E27FC236}">
                  <a16:creationId xmlns:a16="http://schemas.microsoft.com/office/drawing/2014/main" id="{1E21FD5C-9C58-40A1-A21D-7F8540D96BCE}"/>
                </a:ext>
              </a:extLst>
            </p:cNvPr>
            <p:cNvSpPr txBox="1"/>
            <p:nvPr/>
          </p:nvSpPr>
          <p:spPr>
            <a:xfrm>
              <a:off x="8295347" y="4413294"/>
              <a:ext cx="1210588" cy="707886"/>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相手意識</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効率化</a:t>
              </a:r>
            </a:p>
          </p:txBody>
        </p:sp>
        <p:sp>
          <p:nvSpPr>
            <p:cNvPr id="21" name="矢印: 上 20">
              <a:extLst>
                <a:ext uri="{FF2B5EF4-FFF2-40B4-BE49-F238E27FC236}">
                  <a16:creationId xmlns:a16="http://schemas.microsoft.com/office/drawing/2014/main" id="{988D0942-B991-4D58-90BD-44A068BBA414}"/>
                </a:ext>
              </a:extLst>
            </p:cNvPr>
            <p:cNvSpPr/>
            <p:nvPr/>
          </p:nvSpPr>
          <p:spPr>
            <a:xfrm>
              <a:off x="7990763" y="4269179"/>
              <a:ext cx="304584" cy="9541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24" name="直線矢印コネクタ 23">
            <a:extLst>
              <a:ext uri="{FF2B5EF4-FFF2-40B4-BE49-F238E27FC236}">
                <a16:creationId xmlns:a16="http://schemas.microsoft.com/office/drawing/2014/main" id="{1DB57FDB-FE6D-FB07-3D56-2CA059C495F3}"/>
              </a:ext>
            </a:extLst>
          </p:cNvPr>
          <p:cNvCxnSpPr>
            <a:cxnSpLocks/>
          </p:cNvCxnSpPr>
          <p:nvPr/>
        </p:nvCxnSpPr>
        <p:spPr>
          <a:xfrm flipV="1">
            <a:off x="4067395" y="3599959"/>
            <a:ext cx="2659757" cy="1439585"/>
          </a:xfrm>
          <a:prstGeom prst="straightConnector1">
            <a:avLst/>
          </a:prstGeom>
          <a:ln w="190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392B4E04-0647-29F5-95C4-6CBFBF43007A}"/>
              </a:ext>
            </a:extLst>
          </p:cNvPr>
          <p:cNvGrpSpPr/>
          <p:nvPr/>
        </p:nvGrpSpPr>
        <p:grpSpPr>
          <a:xfrm>
            <a:off x="586301" y="4594199"/>
            <a:ext cx="3946175" cy="1873754"/>
            <a:chOff x="586301" y="4594199"/>
            <a:chExt cx="3946175" cy="1873754"/>
          </a:xfrm>
        </p:grpSpPr>
        <p:grpSp>
          <p:nvGrpSpPr>
            <p:cNvPr id="44" name="グループ化 43">
              <a:extLst>
                <a:ext uri="{FF2B5EF4-FFF2-40B4-BE49-F238E27FC236}">
                  <a16:creationId xmlns:a16="http://schemas.microsoft.com/office/drawing/2014/main" id="{8432FA30-A3B8-B79F-BCCA-852B2D80D328}"/>
                </a:ext>
              </a:extLst>
            </p:cNvPr>
            <p:cNvGrpSpPr/>
            <p:nvPr/>
          </p:nvGrpSpPr>
          <p:grpSpPr>
            <a:xfrm>
              <a:off x="1149587" y="4594199"/>
              <a:ext cx="3382889" cy="1873754"/>
              <a:chOff x="1149587" y="4594199"/>
              <a:chExt cx="3382889" cy="1873754"/>
            </a:xfrm>
          </p:grpSpPr>
          <p:sp>
            <p:nvSpPr>
              <p:cNvPr id="8" name="爆発: 14 pt 7">
                <a:extLst>
                  <a:ext uri="{FF2B5EF4-FFF2-40B4-BE49-F238E27FC236}">
                    <a16:creationId xmlns:a16="http://schemas.microsoft.com/office/drawing/2014/main" id="{1370E35A-6C22-43B2-ADB4-A1C154CFC362}"/>
                  </a:ext>
                </a:extLst>
              </p:cNvPr>
              <p:cNvSpPr/>
              <p:nvPr/>
            </p:nvSpPr>
            <p:spPr>
              <a:xfrm>
                <a:off x="1149587" y="4594199"/>
                <a:ext cx="3382889" cy="1873754"/>
              </a:xfrm>
              <a:prstGeom prst="irregularSeal2">
                <a:avLst/>
              </a:prstGeom>
              <a:solidFill>
                <a:schemeClr val="bg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endParaRPr lang="ja-JP" altLang="en-US" sz="2000" b="1"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A4535ABB-042C-4416-4719-1033C3447D3D}"/>
                  </a:ext>
                </a:extLst>
              </p:cNvPr>
              <p:cNvSpPr txBox="1"/>
              <p:nvPr/>
            </p:nvSpPr>
            <p:spPr>
              <a:xfrm>
                <a:off x="1539429" y="5223340"/>
                <a:ext cx="2465718" cy="830997"/>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思ったとおり</a:t>
                </a:r>
                <a:endParaRPr lang="en-US" altLang="ja-JP" sz="2400" b="1" dirty="0">
                  <a:latin typeface="BIZ UDPゴシック" panose="020B0400000000000000" pitchFamily="50" charset="-128"/>
                  <a:ea typeface="BIZ UDPゴシック" panose="020B0400000000000000" pitchFamily="50" charset="-128"/>
                </a:endParaRPr>
              </a:p>
              <a:p>
                <a:pPr algn="ctr"/>
                <a:r>
                  <a:rPr kumimoji="1" lang="ja-JP" altLang="en-US" sz="2400" b="1" dirty="0">
                    <a:latin typeface="BIZ UDPゴシック" panose="020B0400000000000000" pitchFamily="50" charset="-128"/>
                    <a:ea typeface="BIZ UDPゴシック" panose="020B0400000000000000" pitchFamily="50" charset="-128"/>
                  </a:rPr>
                  <a:t>動いた</a:t>
                </a:r>
                <a:r>
                  <a:rPr kumimoji="1" lang="en-US" altLang="ja-JP" sz="2400" b="1" dirty="0">
                    <a:latin typeface="BIZ UDPゴシック" panose="020B0400000000000000" pitchFamily="50" charset="-128"/>
                    <a:ea typeface="BIZ UDPゴシック" panose="020B0400000000000000" pitchFamily="50" charset="-128"/>
                  </a:rPr>
                  <a:t>!</a:t>
                </a:r>
                <a:endParaRPr kumimoji="1" lang="ja-JP" altLang="en-US" sz="2400" b="1"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D4F919BD-618E-3ECF-D21D-98E734A4B9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301" y="4687838"/>
              <a:ext cx="1223829" cy="1780115"/>
            </a:xfrm>
            <a:prstGeom prst="rect">
              <a:avLst/>
            </a:prstGeom>
          </p:spPr>
        </p:pic>
      </p:grpSp>
      <p:grpSp>
        <p:nvGrpSpPr>
          <p:cNvPr id="22" name="グループ化 21">
            <a:extLst>
              <a:ext uri="{FF2B5EF4-FFF2-40B4-BE49-F238E27FC236}">
                <a16:creationId xmlns:a16="http://schemas.microsoft.com/office/drawing/2014/main" id="{9363CB7C-3970-F114-E2D3-B177E9B834AE}"/>
              </a:ext>
            </a:extLst>
          </p:cNvPr>
          <p:cNvGrpSpPr/>
          <p:nvPr/>
        </p:nvGrpSpPr>
        <p:grpSpPr>
          <a:xfrm>
            <a:off x="1734640" y="3183093"/>
            <a:ext cx="2093165" cy="1625803"/>
            <a:chOff x="1734640" y="3183093"/>
            <a:chExt cx="2093165" cy="1625803"/>
          </a:xfrm>
        </p:grpSpPr>
        <p:cxnSp>
          <p:nvCxnSpPr>
            <p:cNvPr id="23" name="直線矢印コネクタ 22">
              <a:extLst>
                <a:ext uri="{FF2B5EF4-FFF2-40B4-BE49-F238E27FC236}">
                  <a16:creationId xmlns:a16="http://schemas.microsoft.com/office/drawing/2014/main" id="{715E14EC-2B28-BFE2-95E7-007024AFFF57}"/>
                </a:ext>
              </a:extLst>
            </p:cNvPr>
            <p:cNvCxnSpPr>
              <a:cxnSpLocks/>
            </p:cNvCxnSpPr>
            <p:nvPr/>
          </p:nvCxnSpPr>
          <p:spPr>
            <a:xfrm>
              <a:off x="1734640" y="3183093"/>
              <a:ext cx="0" cy="1625803"/>
            </a:xfrm>
            <a:prstGeom prst="straightConnector1">
              <a:avLst/>
            </a:prstGeom>
            <a:ln w="190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矢印: 上 5">
              <a:extLst>
                <a:ext uri="{FF2B5EF4-FFF2-40B4-BE49-F238E27FC236}">
                  <a16:creationId xmlns:a16="http://schemas.microsoft.com/office/drawing/2014/main" id="{EC12523A-666D-459C-AD9F-F6E0B5A00301}"/>
                </a:ext>
              </a:extLst>
            </p:cNvPr>
            <p:cNvSpPr/>
            <p:nvPr/>
          </p:nvSpPr>
          <p:spPr>
            <a:xfrm rot="16200000">
              <a:off x="2151483" y="3567952"/>
              <a:ext cx="304584" cy="55149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242836EC-8D43-DC33-2752-179A568D3D32}"/>
                </a:ext>
              </a:extLst>
            </p:cNvPr>
            <p:cNvSpPr txBox="1"/>
            <p:nvPr/>
          </p:nvSpPr>
          <p:spPr>
            <a:xfrm>
              <a:off x="2617217" y="3444498"/>
              <a:ext cx="1210588" cy="707886"/>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試行錯誤</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問題解決</a:t>
              </a:r>
              <a:endParaRPr lang="en-US" altLang="ja-JP" sz="20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3513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t>到達指標（試案）</a:t>
            </a:r>
          </a:p>
        </p:txBody>
      </p:sp>
      <p:grpSp>
        <p:nvGrpSpPr>
          <p:cNvPr id="10" name="グループ化 9">
            <a:extLst>
              <a:ext uri="{FF2B5EF4-FFF2-40B4-BE49-F238E27FC236}">
                <a16:creationId xmlns:a16="http://schemas.microsoft.com/office/drawing/2014/main" id="{3D37518F-3A1B-AB8E-691E-2934182987E3}"/>
              </a:ext>
            </a:extLst>
          </p:cNvPr>
          <p:cNvGrpSpPr/>
          <p:nvPr/>
        </p:nvGrpSpPr>
        <p:grpSpPr>
          <a:xfrm>
            <a:off x="619331" y="1287379"/>
            <a:ext cx="10706005" cy="1169551"/>
            <a:chOff x="839671" y="1287379"/>
            <a:chExt cx="10706005" cy="1169551"/>
          </a:xfrm>
        </p:grpSpPr>
        <p:sp>
          <p:nvSpPr>
            <p:cNvPr id="4" name="テキスト ボックス 3">
              <a:extLst>
                <a:ext uri="{FF2B5EF4-FFF2-40B4-BE49-F238E27FC236}">
                  <a16:creationId xmlns:a16="http://schemas.microsoft.com/office/drawing/2014/main" id="{A21BFAEF-0DB6-7DC6-D60D-AB2E162A8D29}"/>
                </a:ext>
              </a:extLst>
            </p:cNvPr>
            <p:cNvSpPr txBox="1"/>
            <p:nvPr/>
          </p:nvSpPr>
          <p:spPr>
            <a:xfrm>
              <a:off x="839671" y="1287379"/>
              <a:ext cx="3599543" cy="707886"/>
            </a:xfrm>
            <a:prstGeom prst="rect">
              <a:avLst/>
            </a:prstGeom>
            <a:noFill/>
          </p:spPr>
          <p:txBody>
            <a:bodyPr wrap="square" rtlCol="0">
              <a:spAutoFit/>
            </a:bodyPr>
            <a:lstStyle/>
            <a:p>
              <a:r>
                <a:rPr kumimoji="1" lang="ja-JP" altLang="en-US" sz="4000" dirty="0">
                  <a:solidFill>
                    <a:schemeClr val="accent2">
                      <a:lumMod val="75000"/>
                    </a:schemeClr>
                  </a:solidFill>
                  <a:latin typeface="+mj-ea"/>
                  <a:ea typeface="+mj-ea"/>
                </a:rPr>
                <a:t>低学年</a:t>
              </a:r>
            </a:p>
          </p:txBody>
        </p:sp>
        <p:sp>
          <p:nvSpPr>
            <p:cNvPr id="5" name="テキスト ボックス 4">
              <a:extLst>
                <a:ext uri="{FF2B5EF4-FFF2-40B4-BE49-F238E27FC236}">
                  <a16:creationId xmlns:a16="http://schemas.microsoft.com/office/drawing/2014/main" id="{E8E48E1B-EA87-4DCD-CBB5-886142538C35}"/>
                </a:ext>
              </a:extLst>
            </p:cNvPr>
            <p:cNvSpPr txBox="1"/>
            <p:nvPr/>
          </p:nvSpPr>
          <p:spPr>
            <a:xfrm>
              <a:off x="1210961" y="1933710"/>
              <a:ext cx="10334715"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順序だてて指示したことが自動的に順番に動くことが理解できる</a:t>
              </a:r>
            </a:p>
          </p:txBody>
        </p:sp>
      </p:grpSp>
      <p:grpSp>
        <p:nvGrpSpPr>
          <p:cNvPr id="11" name="グループ化 10">
            <a:extLst>
              <a:ext uri="{FF2B5EF4-FFF2-40B4-BE49-F238E27FC236}">
                <a16:creationId xmlns:a16="http://schemas.microsoft.com/office/drawing/2014/main" id="{C7E3D204-94A8-673F-6368-FFF6441B9685}"/>
              </a:ext>
            </a:extLst>
          </p:cNvPr>
          <p:cNvGrpSpPr/>
          <p:nvPr/>
        </p:nvGrpSpPr>
        <p:grpSpPr>
          <a:xfrm>
            <a:off x="619331" y="2749318"/>
            <a:ext cx="10617873" cy="1600438"/>
            <a:chOff x="839671" y="2749318"/>
            <a:chExt cx="10617873" cy="1600438"/>
          </a:xfrm>
        </p:grpSpPr>
        <p:sp>
          <p:nvSpPr>
            <p:cNvPr id="6" name="テキスト ボックス 5">
              <a:extLst>
                <a:ext uri="{FF2B5EF4-FFF2-40B4-BE49-F238E27FC236}">
                  <a16:creationId xmlns:a16="http://schemas.microsoft.com/office/drawing/2014/main" id="{F6BDC5DE-2C53-0687-9F14-0B2780152012}"/>
                </a:ext>
              </a:extLst>
            </p:cNvPr>
            <p:cNvSpPr txBox="1"/>
            <p:nvPr/>
          </p:nvSpPr>
          <p:spPr>
            <a:xfrm>
              <a:off x="839671" y="2749318"/>
              <a:ext cx="3599543" cy="707886"/>
            </a:xfrm>
            <a:prstGeom prst="rect">
              <a:avLst/>
            </a:prstGeom>
            <a:noFill/>
          </p:spPr>
          <p:txBody>
            <a:bodyPr wrap="square" rtlCol="0">
              <a:spAutoFit/>
            </a:bodyPr>
            <a:lstStyle/>
            <a:p>
              <a:r>
                <a:rPr kumimoji="1" lang="ja-JP" altLang="en-US" sz="4000" dirty="0">
                  <a:solidFill>
                    <a:schemeClr val="accent2">
                      <a:lumMod val="75000"/>
                    </a:schemeClr>
                  </a:solidFill>
                  <a:latin typeface="+mj-ea"/>
                  <a:ea typeface="+mj-ea"/>
                </a:rPr>
                <a:t>中学年</a:t>
              </a:r>
            </a:p>
          </p:txBody>
        </p:sp>
        <p:sp>
          <p:nvSpPr>
            <p:cNvPr id="7" name="テキスト ボックス 6">
              <a:extLst>
                <a:ext uri="{FF2B5EF4-FFF2-40B4-BE49-F238E27FC236}">
                  <a16:creationId xmlns:a16="http://schemas.microsoft.com/office/drawing/2014/main" id="{482D1DE6-7682-4E29-8644-735499BAF971}"/>
                </a:ext>
              </a:extLst>
            </p:cNvPr>
            <p:cNvSpPr txBox="1"/>
            <p:nvPr/>
          </p:nvSpPr>
          <p:spPr>
            <a:xfrm>
              <a:off x="1210961" y="3395649"/>
              <a:ext cx="10246583" cy="954107"/>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条件分岐</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判断</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や繰り返しを活用し、指示された動作をするように、手順を組み立てて表すことができる</a:t>
              </a:r>
            </a:p>
          </p:txBody>
        </p:sp>
      </p:grpSp>
      <p:grpSp>
        <p:nvGrpSpPr>
          <p:cNvPr id="12" name="グループ化 11">
            <a:extLst>
              <a:ext uri="{FF2B5EF4-FFF2-40B4-BE49-F238E27FC236}">
                <a16:creationId xmlns:a16="http://schemas.microsoft.com/office/drawing/2014/main" id="{A5677A51-E727-B762-27B3-CDB91B3B856E}"/>
              </a:ext>
            </a:extLst>
          </p:cNvPr>
          <p:cNvGrpSpPr/>
          <p:nvPr/>
        </p:nvGrpSpPr>
        <p:grpSpPr>
          <a:xfrm>
            <a:off x="619331" y="4580589"/>
            <a:ext cx="10412823" cy="1169551"/>
            <a:chOff x="839671" y="4580589"/>
            <a:chExt cx="10412823" cy="1169551"/>
          </a:xfrm>
        </p:grpSpPr>
        <p:sp>
          <p:nvSpPr>
            <p:cNvPr id="8" name="テキスト ボックス 7">
              <a:extLst>
                <a:ext uri="{FF2B5EF4-FFF2-40B4-BE49-F238E27FC236}">
                  <a16:creationId xmlns:a16="http://schemas.microsoft.com/office/drawing/2014/main" id="{D995EFBB-F1B0-73F7-7819-1B11AF55CCF0}"/>
                </a:ext>
              </a:extLst>
            </p:cNvPr>
            <p:cNvSpPr txBox="1"/>
            <p:nvPr/>
          </p:nvSpPr>
          <p:spPr>
            <a:xfrm>
              <a:off x="839671" y="4580589"/>
              <a:ext cx="3599543" cy="707886"/>
            </a:xfrm>
            <a:prstGeom prst="rect">
              <a:avLst/>
            </a:prstGeom>
            <a:noFill/>
          </p:spPr>
          <p:txBody>
            <a:bodyPr wrap="square" rtlCol="0">
              <a:spAutoFit/>
            </a:bodyPr>
            <a:lstStyle/>
            <a:p>
              <a:r>
                <a:rPr kumimoji="1" lang="ja-JP" altLang="en-US" sz="4000" dirty="0">
                  <a:solidFill>
                    <a:schemeClr val="accent2">
                      <a:lumMod val="75000"/>
                    </a:schemeClr>
                  </a:solidFill>
                  <a:latin typeface="+mj-ea"/>
                  <a:ea typeface="+mj-ea"/>
                </a:rPr>
                <a:t>高学年</a:t>
              </a:r>
            </a:p>
          </p:txBody>
        </p:sp>
        <p:sp>
          <p:nvSpPr>
            <p:cNvPr id="9" name="テキスト ボックス 8">
              <a:extLst>
                <a:ext uri="{FF2B5EF4-FFF2-40B4-BE49-F238E27FC236}">
                  <a16:creationId xmlns:a16="http://schemas.microsoft.com/office/drawing/2014/main" id="{8E6EF68F-F824-A950-FDF5-ECBC89F57150}"/>
                </a:ext>
              </a:extLst>
            </p:cNvPr>
            <p:cNvSpPr txBox="1"/>
            <p:nvPr/>
          </p:nvSpPr>
          <p:spPr>
            <a:xfrm>
              <a:off x="1210962" y="5226920"/>
              <a:ext cx="10041532"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手順を組み合わせて、計画したものを作ること</a:t>
              </a:r>
              <a:r>
                <a:rPr lang="ja-JP" altLang="en-US" sz="2800" b="1" dirty="0">
                  <a:latin typeface="BIZ UDPゴシック" panose="020B0400000000000000" pitchFamily="50" charset="-128"/>
                  <a:ea typeface="BIZ UDPゴシック" panose="020B0400000000000000" pitchFamily="50" charset="-128"/>
                </a:rPr>
                <a:t>ができる</a:t>
              </a:r>
              <a:endParaRPr kumimoji="1" lang="ja-JP" altLang="en-US" sz="28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57135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t>到達指標（試案）</a:t>
            </a:r>
          </a:p>
        </p:txBody>
      </p:sp>
      <p:grpSp>
        <p:nvGrpSpPr>
          <p:cNvPr id="16" name="グループ化 15">
            <a:extLst>
              <a:ext uri="{FF2B5EF4-FFF2-40B4-BE49-F238E27FC236}">
                <a16:creationId xmlns:a16="http://schemas.microsoft.com/office/drawing/2014/main" id="{0C875A65-9101-6B9F-E769-8F7E875ADD10}"/>
              </a:ext>
            </a:extLst>
          </p:cNvPr>
          <p:cNvGrpSpPr/>
          <p:nvPr/>
        </p:nvGrpSpPr>
        <p:grpSpPr>
          <a:xfrm>
            <a:off x="725692" y="1498983"/>
            <a:ext cx="10740616" cy="1392673"/>
            <a:chOff x="725692" y="1744579"/>
            <a:chExt cx="10740616" cy="1392673"/>
          </a:xfrm>
        </p:grpSpPr>
        <p:sp>
          <p:nvSpPr>
            <p:cNvPr id="15" name="正方形/長方形 14">
              <a:extLst>
                <a:ext uri="{FF2B5EF4-FFF2-40B4-BE49-F238E27FC236}">
                  <a16:creationId xmlns:a16="http://schemas.microsoft.com/office/drawing/2014/main" id="{1AF84A63-6C5F-5138-5D27-902A43B3537A}"/>
                </a:ext>
              </a:extLst>
            </p:cNvPr>
            <p:cNvSpPr/>
            <p:nvPr/>
          </p:nvSpPr>
          <p:spPr>
            <a:xfrm>
              <a:off x="725692" y="2098522"/>
              <a:ext cx="10740616" cy="10387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3D37518F-3A1B-AB8E-691E-2934182987E3}"/>
                </a:ext>
              </a:extLst>
            </p:cNvPr>
            <p:cNvGrpSpPr/>
            <p:nvPr/>
          </p:nvGrpSpPr>
          <p:grpSpPr>
            <a:xfrm>
              <a:off x="839671" y="1744579"/>
              <a:ext cx="10610233" cy="1169551"/>
              <a:chOff x="839671" y="1287379"/>
              <a:chExt cx="10610233" cy="1169551"/>
            </a:xfrm>
          </p:grpSpPr>
          <p:sp>
            <p:nvSpPr>
              <p:cNvPr id="4" name="テキスト ボックス 3">
                <a:extLst>
                  <a:ext uri="{FF2B5EF4-FFF2-40B4-BE49-F238E27FC236}">
                    <a16:creationId xmlns:a16="http://schemas.microsoft.com/office/drawing/2014/main" id="{A21BFAEF-0DB6-7DC6-D60D-AB2E162A8D29}"/>
                  </a:ext>
                </a:extLst>
              </p:cNvPr>
              <p:cNvSpPr txBox="1"/>
              <p:nvPr/>
            </p:nvSpPr>
            <p:spPr>
              <a:xfrm>
                <a:off x="839671" y="1287379"/>
                <a:ext cx="3599543" cy="707886"/>
              </a:xfrm>
              <a:prstGeom prst="rect">
                <a:avLst/>
              </a:prstGeom>
              <a:noFill/>
            </p:spPr>
            <p:txBody>
              <a:bodyPr wrap="square" rtlCol="0">
                <a:spAutoFit/>
              </a:bodyPr>
              <a:lstStyle/>
              <a:p>
                <a:r>
                  <a:rPr kumimoji="1" lang="ja-JP" altLang="en-US" sz="4000" dirty="0">
                    <a:solidFill>
                      <a:schemeClr val="accent2">
                        <a:lumMod val="75000"/>
                      </a:schemeClr>
                    </a:solidFill>
                    <a:latin typeface="+mj-ea"/>
                    <a:ea typeface="+mj-ea"/>
                  </a:rPr>
                  <a:t>低学年</a:t>
                </a:r>
              </a:p>
            </p:txBody>
          </p:sp>
          <p:sp>
            <p:nvSpPr>
              <p:cNvPr id="5" name="テキスト ボックス 4">
                <a:extLst>
                  <a:ext uri="{FF2B5EF4-FFF2-40B4-BE49-F238E27FC236}">
                    <a16:creationId xmlns:a16="http://schemas.microsoft.com/office/drawing/2014/main" id="{E8E48E1B-EA87-4DCD-CBB5-886142538C35}"/>
                  </a:ext>
                </a:extLst>
              </p:cNvPr>
              <p:cNvSpPr txBox="1"/>
              <p:nvPr/>
            </p:nvSpPr>
            <p:spPr>
              <a:xfrm>
                <a:off x="1013552" y="1933710"/>
                <a:ext cx="10436352"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順序だてて指示したことが自動的に</a:t>
                </a:r>
                <a:r>
                  <a:rPr lang="ja-JP" altLang="en-US" sz="2800" b="1" dirty="0">
                    <a:latin typeface="BIZ UDPゴシック" panose="020B0400000000000000" pitchFamily="50" charset="-128"/>
                    <a:ea typeface="BIZ UDPゴシック" panose="020B0400000000000000" pitchFamily="50" charset="-128"/>
                  </a:rPr>
                  <a:t>順番</a:t>
                </a:r>
                <a:r>
                  <a:rPr kumimoji="1" lang="ja-JP" altLang="en-US" sz="2800" b="1" dirty="0">
                    <a:latin typeface="BIZ UDPゴシック" panose="020B0400000000000000" pitchFamily="50" charset="-128"/>
                    <a:ea typeface="BIZ UDPゴシック" panose="020B0400000000000000" pitchFamily="50" charset="-128"/>
                  </a:rPr>
                  <a:t>に動くことが理解できる</a:t>
                </a:r>
              </a:p>
            </p:txBody>
          </p:sp>
        </p:grpSp>
      </p:grpSp>
      <p:sp>
        <p:nvSpPr>
          <p:cNvPr id="14" name="テキスト ボックス 13">
            <a:extLst>
              <a:ext uri="{FF2B5EF4-FFF2-40B4-BE49-F238E27FC236}">
                <a16:creationId xmlns:a16="http://schemas.microsoft.com/office/drawing/2014/main" id="{3F861EA9-AFDD-0340-E32B-B009BA9A91E5}"/>
              </a:ext>
            </a:extLst>
          </p:cNvPr>
          <p:cNvSpPr txBox="1"/>
          <p:nvPr/>
        </p:nvSpPr>
        <p:spPr>
          <a:xfrm>
            <a:off x="1443038" y="3184044"/>
            <a:ext cx="9043987" cy="1921552"/>
          </a:xfrm>
          <a:prstGeom prst="rect">
            <a:avLst/>
          </a:prstGeom>
          <a:noFill/>
        </p:spPr>
        <p:txBody>
          <a:bodyPr wrap="square" rtlCol="0">
            <a:spAutoFit/>
          </a:bodyPr>
          <a:lstStyle/>
          <a:p>
            <a:pPr marL="185738" indent="-185738">
              <a:lnSpc>
                <a:spcPct val="15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自分の朝の活動を箇条書きに書き出し説明する</a:t>
            </a:r>
            <a:endParaRPr kumimoji="1" lang="en-US" altLang="ja-JP" sz="2800" dirty="0">
              <a:latin typeface="BIZ UDPゴシック" panose="020B0400000000000000" pitchFamily="50" charset="-128"/>
              <a:ea typeface="BIZ UDPゴシック" panose="020B0400000000000000" pitchFamily="50" charset="-128"/>
            </a:endParaRPr>
          </a:p>
          <a:p>
            <a:pPr marL="185738" indent="-185738">
              <a:lnSpc>
                <a:spcPct val="150000"/>
              </a:lnSpc>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コンピュータやデジタルカメラ、スマートフォンの操作時</a:t>
            </a:r>
            <a:endParaRPr lang="en-US" altLang="ja-JP" sz="2800" dirty="0">
              <a:latin typeface="BIZ UDPゴシック" panose="020B0400000000000000" pitchFamily="50" charset="-128"/>
              <a:ea typeface="BIZ UDPゴシック" panose="020B0400000000000000" pitchFamily="50" charset="-128"/>
            </a:endParaRPr>
          </a:p>
          <a:p>
            <a:pPr marL="185738" indent="-185738">
              <a:lnSpc>
                <a:spcPct val="15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アンプラグドで、ゲームやおもちゃ作り等を自らで活動</a:t>
            </a:r>
          </a:p>
        </p:txBody>
      </p:sp>
    </p:spTree>
    <p:extLst>
      <p:ext uri="{BB962C8B-B14F-4D97-AF65-F5344CB8AC3E}">
        <p14:creationId xmlns:p14="http://schemas.microsoft.com/office/powerpoint/2010/main" val="12848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t>到達指標（試案）</a:t>
            </a:r>
          </a:p>
        </p:txBody>
      </p:sp>
      <p:grpSp>
        <p:nvGrpSpPr>
          <p:cNvPr id="16" name="グループ化 15">
            <a:extLst>
              <a:ext uri="{FF2B5EF4-FFF2-40B4-BE49-F238E27FC236}">
                <a16:creationId xmlns:a16="http://schemas.microsoft.com/office/drawing/2014/main" id="{0C875A65-9101-6B9F-E769-8F7E875ADD10}"/>
              </a:ext>
            </a:extLst>
          </p:cNvPr>
          <p:cNvGrpSpPr/>
          <p:nvPr/>
        </p:nvGrpSpPr>
        <p:grpSpPr>
          <a:xfrm>
            <a:off x="725692" y="1353823"/>
            <a:ext cx="10740616" cy="1787141"/>
            <a:chOff x="725692" y="1744579"/>
            <a:chExt cx="10740616" cy="1787141"/>
          </a:xfrm>
        </p:grpSpPr>
        <p:sp>
          <p:nvSpPr>
            <p:cNvPr id="15" name="正方形/長方形 14">
              <a:extLst>
                <a:ext uri="{FF2B5EF4-FFF2-40B4-BE49-F238E27FC236}">
                  <a16:creationId xmlns:a16="http://schemas.microsoft.com/office/drawing/2014/main" id="{1AF84A63-6C5F-5138-5D27-902A43B3537A}"/>
                </a:ext>
              </a:extLst>
            </p:cNvPr>
            <p:cNvSpPr/>
            <p:nvPr/>
          </p:nvSpPr>
          <p:spPr>
            <a:xfrm>
              <a:off x="725692" y="2098521"/>
              <a:ext cx="10740616" cy="14331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3D37518F-3A1B-AB8E-691E-2934182987E3}"/>
                </a:ext>
              </a:extLst>
            </p:cNvPr>
            <p:cNvGrpSpPr/>
            <p:nvPr/>
          </p:nvGrpSpPr>
          <p:grpSpPr>
            <a:xfrm>
              <a:off x="839671" y="1744579"/>
              <a:ext cx="10412823" cy="1600438"/>
              <a:chOff x="839671" y="1287379"/>
              <a:chExt cx="10412823" cy="1600438"/>
            </a:xfrm>
          </p:grpSpPr>
          <p:sp>
            <p:nvSpPr>
              <p:cNvPr id="4" name="テキスト ボックス 3">
                <a:extLst>
                  <a:ext uri="{FF2B5EF4-FFF2-40B4-BE49-F238E27FC236}">
                    <a16:creationId xmlns:a16="http://schemas.microsoft.com/office/drawing/2014/main" id="{A21BFAEF-0DB6-7DC6-D60D-AB2E162A8D29}"/>
                  </a:ext>
                </a:extLst>
              </p:cNvPr>
              <p:cNvSpPr txBox="1"/>
              <p:nvPr/>
            </p:nvSpPr>
            <p:spPr>
              <a:xfrm>
                <a:off x="839671" y="1287379"/>
                <a:ext cx="3599543" cy="707886"/>
              </a:xfrm>
              <a:prstGeom prst="rect">
                <a:avLst/>
              </a:prstGeom>
              <a:noFill/>
            </p:spPr>
            <p:txBody>
              <a:bodyPr wrap="square" rtlCol="0">
                <a:spAutoFit/>
              </a:bodyPr>
              <a:lstStyle/>
              <a:p>
                <a:r>
                  <a:rPr kumimoji="1" lang="ja-JP" altLang="en-US" sz="4000" dirty="0">
                    <a:solidFill>
                      <a:schemeClr val="accent2">
                        <a:lumMod val="75000"/>
                      </a:schemeClr>
                    </a:solidFill>
                    <a:latin typeface="+mj-ea"/>
                    <a:ea typeface="+mj-ea"/>
                  </a:rPr>
                  <a:t>中学年</a:t>
                </a:r>
              </a:p>
            </p:txBody>
          </p:sp>
          <p:sp>
            <p:nvSpPr>
              <p:cNvPr id="5" name="テキスト ボックス 4">
                <a:extLst>
                  <a:ext uri="{FF2B5EF4-FFF2-40B4-BE49-F238E27FC236}">
                    <a16:creationId xmlns:a16="http://schemas.microsoft.com/office/drawing/2014/main" id="{E8E48E1B-EA87-4DCD-CBB5-886142538C35}"/>
                  </a:ext>
                </a:extLst>
              </p:cNvPr>
              <p:cNvSpPr txBox="1"/>
              <p:nvPr/>
            </p:nvSpPr>
            <p:spPr>
              <a:xfrm>
                <a:off x="1210962" y="1933710"/>
                <a:ext cx="10041532" cy="954107"/>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条件分岐</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判断</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や繰り返しを活用し、指示された動作をするように、手順を組み立てて表すことができる</a:t>
                </a:r>
              </a:p>
            </p:txBody>
          </p:sp>
        </p:grpSp>
      </p:grpSp>
      <p:sp>
        <p:nvSpPr>
          <p:cNvPr id="14" name="テキスト ボックス 13">
            <a:extLst>
              <a:ext uri="{FF2B5EF4-FFF2-40B4-BE49-F238E27FC236}">
                <a16:creationId xmlns:a16="http://schemas.microsoft.com/office/drawing/2014/main" id="{3F861EA9-AFDD-0340-E32B-B009BA9A91E5}"/>
              </a:ext>
            </a:extLst>
          </p:cNvPr>
          <p:cNvSpPr txBox="1"/>
          <p:nvPr/>
        </p:nvSpPr>
        <p:spPr>
          <a:xfrm>
            <a:off x="1443038" y="3184044"/>
            <a:ext cx="9043987" cy="2677656"/>
          </a:xfrm>
          <a:prstGeom prst="rect">
            <a:avLst/>
          </a:prstGeom>
          <a:noFill/>
        </p:spPr>
        <p:txBody>
          <a:bodyPr wrap="square" rtlCol="0">
            <a:spAutoFit/>
          </a:bodyPr>
          <a:lstStyle/>
          <a:p>
            <a:pPr marL="185738" indent="-185738">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ローマ字とかな漢字変換の仕組み</a:t>
            </a:r>
            <a:endParaRPr kumimoji="1" lang="en-US" altLang="ja-JP" sz="2800" dirty="0">
              <a:latin typeface="BIZ UDPゴシック" panose="020B0400000000000000" pitchFamily="50" charset="-128"/>
              <a:ea typeface="BIZ UDPゴシック" panose="020B0400000000000000" pitchFamily="50" charset="-128"/>
            </a:endParaRPr>
          </a:p>
          <a:p>
            <a:pPr marL="185738" indent="-185738">
              <a:buFont typeface="Arial" panose="020B0604020202020204" pitchFamily="34" charset="0"/>
              <a:buChar char="•"/>
            </a:pPr>
            <a:r>
              <a:rPr lang="en-US" altLang="ja-JP" sz="2800" dirty="0">
                <a:latin typeface="BIZ UDPゴシック" panose="020B0400000000000000" pitchFamily="50" charset="-128"/>
                <a:ea typeface="BIZ UDPゴシック" panose="020B0400000000000000" pitchFamily="50" charset="-128"/>
              </a:rPr>
              <a:t>Google</a:t>
            </a:r>
            <a:r>
              <a:rPr lang="ja-JP" altLang="en-US" sz="2800" dirty="0">
                <a:latin typeface="BIZ UDPゴシック" panose="020B0400000000000000" pitchFamily="50" charset="-128"/>
                <a:ea typeface="BIZ UDPゴシック" panose="020B0400000000000000" pitchFamily="50" charset="-128"/>
              </a:rPr>
              <a:t>等の検索エンジンの使い方と動作ロジック</a:t>
            </a:r>
            <a:endParaRPr lang="en-US" altLang="ja-JP" sz="2800" dirty="0">
              <a:latin typeface="BIZ UDPゴシック" panose="020B0400000000000000" pitchFamily="50" charset="-128"/>
              <a:ea typeface="BIZ UDPゴシック" panose="020B0400000000000000" pitchFamily="50" charset="-128"/>
            </a:endParaRPr>
          </a:p>
          <a:p>
            <a:pPr marL="185738" indent="-185738">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電子辞書の操作</a:t>
            </a: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横断検索、単語帳等</a:t>
            </a:r>
            <a:r>
              <a:rPr kumimoji="1" lang="en-US" altLang="ja-JP" sz="2800">
                <a:latin typeface="BIZ UDPゴシック" panose="020B0400000000000000" pitchFamily="50" charset="-128"/>
                <a:ea typeface="BIZ UDPゴシック" panose="020B0400000000000000" pitchFamily="50" charset="-128"/>
              </a:rPr>
              <a:t>)</a:t>
            </a:r>
            <a:endParaRPr kumimoji="1" lang="en-US" altLang="ja-JP" sz="2800" dirty="0">
              <a:latin typeface="BIZ UDPゴシック" panose="020B0400000000000000" pitchFamily="50" charset="-128"/>
              <a:ea typeface="BIZ UDPゴシック" panose="020B0400000000000000" pitchFamily="50" charset="-128"/>
            </a:endParaRPr>
          </a:p>
          <a:p>
            <a:pPr marL="185738" indent="-185738">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音楽の創作用ソフトウェア</a:t>
            </a:r>
            <a:endParaRPr lang="en-US" altLang="ja-JP" sz="2800" dirty="0">
              <a:latin typeface="BIZ UDPゴシック" panose="020B0400000000000000" pitchFamily="50" charset="-128"/>
              <a:ea typeface="BIZ UDPゴシック" panose="020B0400000000000000" pitchFamily="50" charset="-128"/>
            </a:endParaRPr>
          </a:p>
          <a:p>
            <a:pPr marL="185738" indent="-185738">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工場見学時に見る製造機器類の動作を通じてプログラミングプラットフォームに慣れる</a:t>
            </a:r>
            <a:endParaRPr kumimoji="1" lang="en-US" altLang="ja-JP"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01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t>到達指標（試案）</a:t>
            </a:r>
          </a:p>
        </p:txBody>
      </p:sp>
      <p:grpSp>
        <p:nvGrpSpPr>
          <p:cNvPr id="16" name="グループ化 15">
            <a:extLst>
              <a:ext uri="{FF2B5EF4-FFF2-40B4-BE49-F238E27FC236}">
                <a16:creationId xmlns:a16="http://schemas.microsoft.com/office/drawing/2014/main" id="{0C875A65-9101-6B9F-E769-8F7E875ADD10}"/>
              </a:ext>
            </a:extLst>
          </p:cNvPr>
          <p:cNvGrpSpPr/>
          <p:nvPr/>
        </p:nvGrpSpPr>
        <p:grpSpPr>
          <a:xfrm>
            <a:off x="725692" y="1012867"/>
            <a:ext cx="10740616" cy="1392673"/>
            <a:chOff x="725692" y="1744579"/>
            <a:chExt cx="10740616" cy="1392673"/>
          </a:xfrm>
        </p:grpSpPr>
        <p:sp>
          <p:nvSpPr>
            <p:cNvPr id="15" name="正方形/長方形 14">
              <a:extLst>
                <a:ext uri="{FF2B5EF4-FFF2-40B4-BE49-F238E27FC236}">
                  <a16:creationId xmlns:a16="http://schemas.microsoft.com/office/drawing/2014/main" id="{1AF84A63-6C5F-5138-5D27-902A43B3537A}"/>
                </a:ext>
              </a:extLst>
            </p:cNvPr>
            <p:cNvSpPr/>
            <p:nvPr/>
          </p:nvSpPr>
          <p:spPr>
            <a:xfrm>
              <a:off x="725692" y="2098521"/>
              <a:ext cx="10740616" cy="1038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3D37518F-3A1B-AB8E-691E-2934182987E3}"/>
                </a:ext>
              </a:extLst>
            </p:cNvPr>
            <p:cNvGrpSpPr/>
            <p:nvPr/>
          </p:nvGrpSpPr>
          <p:grpSpPr>
            <a:xfrm>
              <a:off x="839671" y="1744579"/>
              <a:ext cx="10277095" cy="1169551"/>
              <a:chOff x="839671" y="1287379"/>
              <a:chExt cx="10277095" cy="1169551"/>
            </a:xfrm>
          </p:grpSpPr>
          <p:sp>
            <p:nvSpPr>
              <p:cNvPr id="4" name="テキスト ボックス 3">
                <a:extLst>
                  <a:ext uri="{FF2B5EF4-FFF2-40B4-BE49-F238E27FC236}">
                    <a16:creationId xmlns:a16="http://schemas.microsoft.com/office/drawing/2014/main" id="{A21BFAEF-0DB6-7DC6-D60D-AB2E162A8D29}"/>
                  </a:ext>
                </a:extLst>
              </p:cNvPr>
              <p:cNvSpPr txBox="1"/>
              <p:nvPr/>
            </p:nvSpPr>
            <p:spPr>
              <a:xfrm>
                <a:off x="839671" y="1287379"/>
                <a:ext cx="3599543" cy="707886"/>
              </a:xfrm>
              <a:prstGeom prst="rect">
                <a:avLst/>
              </a:prstGeom>
              <a:noFill/>
            </p:spPr>
            <p:txBody>
              <a:bodyPr wrap="square" rtlCol="0">
                <a:spAutoFit/>
              </a:bodyPr>
              <a:lstStyle/>
              <a:p>
                <a:r>
                  <a:rPr kumimoji="1" lang="ja-JP" altLang="en-US" sz="4000" dirty="0">
                    <a:solidFill>
                      <a:schemeClr val="accent2">
                        <a:lumMod val="75000"/>
                      </a:schemeClr>
                    </a:solidFill>
                    <a:latin typeface="+mj-ea"/>
                    <a:ea typeface="+mj-ea"/>
                  </a:rPr>
                  <a:t>高学年</a:t>
                </a:r>
              </a:p>
            </p:txBody>
          </p:sp>
          <p:sp>
            <p:nvSpPr>
              <p:cNvPr id="5" name="テキスト ボックス 4">
                <a:extLst>
                  <a:ext uri="{FF2B5EF4-FFF2-40B4-BE49-F238E27FC236}">
                    <a16:creationId xmlns:a16="http://schemas.microsoft.com/office/drawing/2014/main" id="{E8E48E1B-EA87-4DCD-CBB5-886142538C35}"/>
                  </a:ext>
                </a:extLst>
              </p:cNvPr>
              <p:cNvSpPr txBox="1"/>
              <p:nvPr/>
            </p:nvSpPr>
            <p:spPr>
              <a:xfrm>
                <a:off x="1075234" y="1933710"/>
                <a:ext cx="10041532" cy="523220"/>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手順を組み合わせて、計画したものを作ること</a:t>
                </a:r>
                <a:r>
                  <a:rPr lang="ja-JP" altLang="en-US" sz="2800" b="1" dirty="0">
                    <a:latin typeface="BIZ UDPゴシック" panose="020B0400000000000000" pitchFamily="50" charset="-128"/>
                    <a:ea typeface="BIZ UDPゴシック" panose="020B0400000000000000" pitchFamily="50" charset="-128"/>
                  </a:rPr>
                  <a:t>ができる</a:t>
                </a:r>
                <a:endParaRPr kumimoji="1" lang="ja-JP" altLang="en-US" sz="2800" b="1" dirty="0">
                  <a:latin typeface="BIZ UDPゴシック" panose="020B0400000000000000" pitchFamily="50" charset="-128"/>
                  <a:ea typeface="BIZ UDPゴシック" panose="020B0400000000000000" pitchFamily="50" charset="-128"/>
                </a:endParaRPr>
              </a:p>
            </p:txBody>
          </p:sp>
        </p:grpSp>
      </p:grpSp>
      <p:grpSp>
        <p:nvGrpSpPr>
          <p:cNvPr id="13" name="グループ化 12">
            <a:extLst>
              <a:ext uri="{FF2B5EF4-FFF2-40B4-BE49-F238E27FC236}">
                <a16:creationId xmlns:a16="http://schemas.microsoft.com/office/drawing/2014/main" id="{C8E84B49-20B9-37B9-2824-9FFB5DA39DBF}"/>
              </a:ext>
            </a:extLst>
          </p:cNvPr>
          <p:cNvGrpSpPr/>
          <p:nvPr/>
        </p:nvGrpSpPr>
        <p:grpSpPr>
          <a:xfrm>
            <a:off x="1563133" y="2437574"/>
            <a:ext cx="9689360" cy="3995273"/>
            <a:chOff x="1563133" y="2530562"/>
            <a:chExt cx="9689360" cy="3995273"/>
          </a:xfrm>
        </p:grpSpPr>
        <p:sp>
          <p:nvSpPr>
            <p:cNvPr id="14" name="テキスト ボックス 13">
              <a:extLst>
                <a:ext uri="{FF2B5EF4-FFF2-40B4-BE49-F238E27FC236}">
                  <a16:creationId xmlns:a16="http://schemas.microsoft.com/office/drawing/2014/main" id="{3F861EA9-AFDD-0340-E32B-B009BA9A91E5}"/>
                </a:ext>
              </a:extLst>
            </p:cNvPr>
            <p:cNvSpPr txBox="1"/>
            <p:nvPr/>
          </p:nvSpPr>
          <p:spPr>
            <a:xfrm>
              <a:off x="1563133" y="2530562"/>
              <a:ext cx="9043987" cy="954107"/>
            </a:xfrm>
            <a:prstGeom prst="rect">
              <a:avLst/>
            </a:prstGeom>
            <a:noFill/>
          </p:spPr>
          <p:txBody>
            <a:bodyPr wrap="square" rtlCol="0">
              <a:spAutoFit/>
            </a:bodyPr>
            <a:lstStyle/>
            <a:p>
              <a:pPr marL="185738" indent="-185738">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調理のプロセスを整理し、分業や同時作業で効率的で同時提供するように計画して実施</a:t>
              </a:r>
              <a:endParaRPr kumimoji="1" lang="en-US" altLang="ja-JP" sz="2400" dirty="0">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B0E7FDB3-706B-C425-694D-9DF59F0863A6}"/>
                </a:ext>
              </a:extLst>
            </p:cNvPr>
            <p:cNvGrpSpPr/>
            <p:nvPr/>
          </p:nvGrpSpPr>
          <p:grpSpPr>
            <a:xfrm>
              <a:off x="1563133" y="4933296"/>
              <a:ext cx="9689360" cy="1592539"/>
              <a:chOff x="1563133" y="4778316"/>
              <a:chExt cx="9689360" cy="1592539"/>
            </a:xfrm>
          </p:grpSpPr>
          <p:sp>
            <p:nvSpPr>
              <p:cNvPr id="7" name="テキスト ボックス 6">
                <a:extLst>
                  <a:ext uri="{FF2B5EF4-FFF2-40B4-BE49-F238E27FC236}">
                    <a16:creationId xmlns:a16="http://schemas.microsoft.com/office/drawing/2014/main" id="{08F926C4-52DE-85E9-7494-148DC84052E8}"/>
                  </a:ext>
                </a:extLst>
              </p:cNvPr>
              <p:cNvSpPr txBox="1"/>
              <p:nvPr/>
            </p:nvSpPr>
            <p:spPr>
              <a:xfrm>
                <a:off x="1563133" y="4778316"/>
                <a:ext cx="9043987" cy="523220"/>
              </a:xfrm>
              <a:prstGeom prst="rect">
                <a:avLst/>
              </a:prstGeom>
              <a:noFill/>
            </p:spPr>
            <p:txBody>
              <a:bodyPr wrap="square" rtlCol="0">
                <a:spAutoFit/>
              </a:bodyPr>
              <a:lstStyle/>
              <a:p>
                <a:pPr marL="185738" indent="-185738">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共に問題解決する態度</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9FE216F-2D76-5F38-030D-8BE5964B80DC}"/>
                  </a:ext>
                </a:extLst>
              </p:cNvPr>
              <p:cNvSpPr txBox="1"/>
              <p:nvPr/>
            </p:nvSpPr>
            <p:spPr>
              <a:xfrm>
                <a:off x="2028082" y="5170526"/>
                <a:ext cx="4527701" cy="1200329"/>
              </a:xfrm>
              <a:prstGeom prst="rect">
                <a:avLst/>
              </a:prstGeom>
              <a:noFill/>
            </p:spPr>
            <p:txBody>
              <a:bodyPr wrap="square" rtlCol="0">
                <a:spAutoFit/>
              </a:bodyPr>
              <a:lstStyle/>
              <a:p>
                <a:pPr marL="185738" indent="-185738">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ペアで協力して</a:t>
                </a:r>
                <a:endParaRPr kumimoji="1" lang="en-US" altLang="ja-JP" sz="2400" dirty="0">
                  <a:latin typeface="BIZ UDPゴシック" panose="020B0400000000000000" pitchFamily="50" charset="-128"/>
                  <a:ea typeface="BIZ UDPゴシック" panose="020B0400000000000000" pitchFamily="50" charset="-128"/>
                </a:endParaRPr>
              </a:p>
              <a:p>
                <a:pPr marL="185738" indent="-185738">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班ごとで協力しながら</a:t>
                </a:r>
                <a:endParaRPr lang="en-US" altLang="ja-JP" sz="2400" dirty="0">
                  <a:latin typeface="BIZ UDPゴシック" panose="020B0400000000000000" pitchFamily="50" charset="-128"/>
                  <a:ea typeface="BIZ UDPゴシック" panose="020B0400000000000000" pitchFamily="50" charset="-128"/>
                </a:endParaRPr>
              </a:p>
              <a:p>
                <a:pPr marL="185738" indent="-185738">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多様</a:t>
                </a:r>
                <a:r>
                  <a:rPr kumimoji="1" lang="ja-JP" altLang="en-US" sz="2400">
                    <a:latin typeface="BIZ UDPゴシック" panose="020B0400000000000000" pitchFamily="50" charset="-128"/>
                    <a:ea typeface="BIZ UDPゴシック" panose="020B0400000000000000" pitchFamily="50" charset="-128"/>
                  </a:rPr>
                  <a:t>な解決方法を</a:t>
                </a:r>
                <a:r>
                  <a:rPr kumimoji="1" lang="ja-JP" altLang="en-US" sz="2400" dirty="0">
                    <a:latin typeface="BIZ UDPゴシック" panose="020B0400000000000000" pitchFamily="50" charset="-128"/>
                    <a:ea typeface="BIZ UDPゴシック" panose="020B0400000000000000" pitchFamily="50" charset="-128"/>
                  </a:rPr>
                  <a:t>学びながら</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281FAA5-120B-9D87-0D32-BD60DEC9ADB4}"/>
                  </a:ext>
                </a:extLst>
              </p:cNvPr>
              <p:cNvSpPr txBox="1"/>
              <p:nvPr/>
            </p:nvSpPr>
            <p:spPr>
              <a:xfrm>
                <a:off x="6724792" y="5170526"/>
                <a:ext cx="4527701" cy="830997"/>
              </a:xfrm>
              <a:prstGeom prst="rect">
                <a:avLst/>
              </a:prstGeom>
              <a:noFill/>
            </p:spPr>
            <p:txBody>
              <a:bodyPr wrap="square" rtlCol="0">
                <a:spAutoFit/>
              </a:bodyPr>
              <a:lstStyle/>
              <a:p>
                <a:pPr marL="185738" indent="-185738">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班で役割を担いながら</a:t>
                </a:r>
                <a:endParaRPr lang="en-US" altLang="ja-JP" sz="2400" dirty="0">
                  <a:latin typeface="BIZ UDPゴシック" panose="020B0400000000000000" pitchFamily="50" charset="-128"/>
                  <a:ea typeface="BIZ UDPゴシック" panose="020B0400000000000000" pitchFamily="50" charset="-128"/>
                </a:endParaRPr>
              </a:p>
              <a:p>
                <a:pPr marL="185738" indent="-185738">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ニーズを収集・分析して</a:t>
                </a:r>
                <a:endParaRPr kumimoji="1" lang="en-US" altLang="ja-JP" sz="2400" dirty="0">
                  <a:latin typeface="BIZ UDPゴシック" panose="020B0400000000000000" pitchFamily="50" charset="-128"/>
                  <a:ea typeface="BIZ UDPゴシック" panose="020B0400000000000000" pitchFamily="50" charset="-128"/>
                </a:endParaRPr>
              </a:p>
            </p:txBody>
          </p:sp>
        </p:grpSp>
        <p:sp>
          <p:nvSpPr>
            <p:cNvPr id="12" name="テキスト ボックス 11">
              <a:extLst>
                <a:ext uri="{FF2B5EF4-FFF2-40B4-BE49-F238E27FC236}">
                  <a16:creationId xmlns:a16="http://schemas.microsoft.com/office/drawing/2014/main" id="{85E60DF8-29F4-3B0B-B820-F0902B452D46}"/>
                </a:ext>
              </a:extLst>
            </p:cNvPr>
            <p:cNvSpPr txBox="1"/>
            <p:nvPr/>
          </p:nvSpPr>
          <p:spPr>
            <a:xfrm>
              <a:off x="1563133" y="3578041"/>
              <a:ext cx="9043987" cy="1261884"/>
            </a:xfrm>
            <a:prstGeom prst="rect">
              <a:avLst/>
            </a:prstGeom>
            <a:noFill/>
          </p:spPr>
          <p:txBody>
            <a:bodyPr wrap="square" rtlCol="0">
              <a:spAutoFit/>
            </a:bodyPr>
            <a:lstStyle/>
            <a:p>
              <a:pPr marL="185738" indent="-185738">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自分たちや地域に役立つプロダクトの作成</a:t>
              </a:r>
              <a:endParaRPr lang="en-US" altLang="ja-JP" sz="2800" dirty="0">
                <a:latin typeface="BIZ UDPゴシック" panose="020B0400000000000000" pitchFamily="50" charset="-128"/>
                <a:ea typeface="BIZ UDPゴシック" panose="020B0400000000000000" pitchFamily="50" charset="-128"/>
              </a:endParaRPr>
            </a:p>
            <a:p>
              <a:pPr marL="642938" lvl="1" indent="-185738">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学校でのイベントの会場案内パネル</a:t>
              </a:r>
              <a:endParaRPr kumimoji="1" lang="en-US" altLang="ja-JP" sz="2400" dirty="0">
                <a:latin typeface="BIZ UDPゴシック" panose="020B0400000000000000" pitchFamily="50" charset="-128"/>
                <a:ea typeface="BIZ UDPゴシック" panose="020B0400000000000000" pitchFamily="50" charset="-128"/>
              </a:endParaRPr>
            </a:p>
            <a:p>
              <a:pPr marL="642938" lvl="1" indent="-185738">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学校でのイベント用の</a:t>
              </a:r>
              <a:r>
                <a:rPr lang="en-US" altLang="ja-JP" sz="2400" dirty="0">
                  <a:latin typeface="BIZ UDPゴシック" panose="020B0400000000000000" pitchFamily="50" charset="-128"/>
                  <a:ea typeface="BIZ UDPゴシック" panose="020B0400000000000000" pitchFamily="50" charset="-128"/>
                </a:rPr>
                <a:t>Web</a:t>
              </a:r>
              <a:r>
                <a:rPr lang="ja-JP" altLang="en-US" sz="2400" dirty="0">
                  <a:latin typeface="BIZ UDPゴシック" panose="020B0400000000000000" pitchFamily="50" charset="-128"/>
                  <a:ea typeface="BIZ UDPゴシック" panose="020B0400000000000000" pitchFamily="50" charset="-128"/>
                </a:rPr>
                <a:t>サイト</a:t>
              </a:r>
              <a:endParaRPr kumimoji="1" lang="en-US" altLang="ja-JP" sz="24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0889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27" y="248649"/>
            <a:ext cx="11700400" cy="790536"/>
          </a:xfrm>
        </p:spPr>
        <p:txBody>
          <a:bodyPr>
            <a:noAutofit/>
          </a:bodyPr>
          <a:lstStyle/>
          <a:p>
            <a:r>
              <a:rPr lang="ja-JP" altLang="en-US" sz="3600" dirty="0"/>
              <a:t>プログラミングに関する学習活動の分類</a:t>
            </a:r>
            <a:r>
              <a:rPr lang="en-US" altLang="ja-JP" sz="3600" dirty="0"/>
              <a:t>(</a:t>
            </a:r>
            <a:r>
              <a:rPr lang="ja-JP" altLang="en-US" sz="3600" dirty="0"/>
              <a:t>手引より</a:t>
            </a:r>
            <a:r>
              <a:rPr lang="en-US" altLang="ja-JP" sz="3600" dirty="0"/>
              <a:t>)</a:t>
            </a:r>
            <a:endParaRPr lang="ja-JP" altLang="en-US" sz="3600" dirty="0"/>
          </a:p>
        </p:txBody>
      </p:sp>
      <p:grpSp>
        <p:nvGrpSpPr>
          <p:cNvPr id="3" name="グループ化 2">
            <a:extLst>
              <a:ext uri="{FF2B5EF4-FFF2-40B4-BE49-F238E27FC236}">
                <a16:creationId xmlns:a16="http://schemas.microsoft.com/office/drawing/2014/main" id="{30470B72-FA1B-9BE5-E3D0-62B3398FA8E3}"/>
              </a:ext>
            </a:extLst>
          </p:cNvPr>
          <p:cNvGrpSpPr/>
          <p:nvPr/>
        </p:nvGrpSpPr>
        <p:grpSpPr>
          <a:xfrm>
            <a:off x="534473" y="1005840"/>
            <a:ext cx="10853378" cy="5411779"/>
            <a:chOff x="534473" y="1005840"/>
            <a:chExt cx="10853378" cy="5411779"/>
          </a:xfrm>
        </p:grpSpPr>
        <p:graphicFrame>
          <p:nvGraphicFramePr>
            <p:cNvPr id="4" name="図表 3"/>
            <p:cNvGraphicFramePr/>
            <p:nvPr>
              <p:extLst>
                <p:ext uri="{D42A27DB-BD31-4B8C-83A1-F6EECF244321}">
                  <p14:modId xmlns:p14="http://schemas.microsoft.com/office/powerpoint/2010/main" val="188499411"/>
                </p:ext>
              </p:extLst>
            </p:nvPr>
          </p:nvGraphicFramePr>
          <p:xfrm>
            <a:off x="534473" y="1005840"/>
            <a:ext cx="10725710" cy="541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グループ化 12">
              <a:extLst>
                <a:ext uri="{FF2B5EF4-FFF2-40B4-BE49-F238E27FC236}">
                  <a16:creationId xmlns:a16="http://schemas.microsoft.com/office/drawing/2014/main" id="{BC89A29F-C44A-22D6-6C44-4AC301671149}"/>
                </a:ext>
              </a:extLst>
            </p:cNvPr>
            <p:cNvGrpSpPr/>
            <p:nvPr/>
          </p:nvGrpSpPr>
          <p:grpSpPr>
            <a:xfrm>
              <a:off x="10956777" y="1039185"/>
              <a:ext cx="431074" cy="5105362"/>
              <a:chOff x="10787860" y="1039185"/>
              <a:chExt cx="431074" cy="5105362"/>
            </a:xfrm>
          </p:grpSpPr>
          <p:sp>
            <p:nvSpPr>
              <p:cNvPr id="5" name="テキスト ボックス 4">
                <a:extLst>
                  <a:ext uri="{FF2B5EF4-FFF2-40B4-BE49-F238E27FC236}">
                    <a16:creationId xmlns:a16="http://schemas.microsoft.com/office/drawing/2014/main" id="{48DB9D84-C901-DA5F-3D0F-16F9DFA6252C}"/>
                  </a:ext>
                </a:extLst>
              </p:cNvPr>
              <p:cNvSpPr txBox="1"/>
              <p:nvPr/>
            </p:nvSpPr>
            <p:spPr>
              <a:xfrm>
                <a:off x="10787860" y="1039185"/>
                <a:ext cx="431074" cy="584775"/>
              </a:xfrm>
              <a:prstGeom prst="rect">
                <a:avLst/>
              </a:prstGeom>
              <a:noFill/>
            </p:spPr>
            <p:txBody>
              <a:bodyPr wrap="square" rtlCol="0">
                <a:spAutoFit/>
              </a:bodyPr>
              <a:lstStyle/>
              <a:p>
                <a:r>
                  <a:rPr kumimoji="1" lang="en-US" altLang="ja-JP" sz="3200" b="1" dirty="0">
                    <a:latin typeface="BIZ UDPゴシック" panose="020B0400000000000000" pitchFamily="50" charset="-128"/>
                    <a:ea typeface="BIZ UDPゴシック" panose="020B0400000000000000" pitchFamily="50" charset="-128"/>
                  </a:rPr>
                  <a:t>A</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697C598-5D3E-F0DB-628D-3E7C2395582B}"/>
                  </a:ext>
                </a:extLst>
              </p:cNvPr>
              <p:cNvSpPr txBox="1"/>
              <p:nvPr/>
            </p:nvSpPr>
            <p:spPr>
              <a:xfrm>
                <a:off x="10787860" y="1943302"/>
                <a:ext cx="431074"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Ｂ</a:t>
                </a:r>
                <a:endParaRPr kumimoji="1" lang="en-US" altLang="ja-JP" sz="3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EC5A61A-D179-DA25-9593-02871809FED9}"/>
                  </a:ext>
                </a:extLst>
              </p:cNvPr>
              <p:cNvSpPr txBox="1"/>
              <p:nvPr/>
            </p:nvSpPr>
            <p:spPr>
              <a:xfrm>
                <a:off x="10787860" y="2847419"/>
                <a:ext cx="431074"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Ｃ</a:t>
                </a:r>
                <a:endParaRPr kumimoji="1" lang="en-US" altLang="ja-JP" sz="3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938DC8C-DFDB-F8F5-DB83-27CD39F8A442}"/>
                  </a:ext>
                </a:extLst>
              </p:cNvPr>
              <p:cNvSpPr txBox="1"/>
              <p:nvPr/>
            </p:nvSpPr>
            <p:spPr>
              <a:xfrm>
                <a:off x="10787860" y="3751536"/>
                <a:ext cx="431074" cy="584775"/>
              </a:xfrm>
              <a:prstGeom prst="rect">
                <a:avLst/>
              </a:prstGeom>
              <a:noFill/>
            </p:spPr>
            <p:txBody>
              <a:bodyPr wrap="square" rtlCol="0">
                <a:spAutoFit/>
              </a:bodyPr>
              <a:lstStyle/>
              <a:p>
                <a:r>
                  <a:rPr kumimoji="1" lang="en-US" altLang="ja-JP" sz="3200" b="1" dirty="0">
                    <a:latin typeface="BIZ UDPゴシック" panose="020B0400000000000000" pitchFamily="50" charset="-128"/>
                    <a:ea typeface="BIZ UDPゴシック" panose="020B0400000000000000" pitchFamily="50" charset="-128"/>
                  </a:rPr>
                  <a:t>D</a:t>
                </a:r>
              </a:p>
            </p:txBody>
          </p:sp>
          <p:sp>
            <p:nvSpPr>
              <p:cNvPr id="11" name="テキスト ボックス 10">
                <a:extLst>
                  <a:ext uri="{FF2B5EF4-FFF2-40B4-BE49-F238E27FC236}">
                    <a16:creationId xmlns:a16="http://schemas.microsoft.com/office/drawing/2014/main" id="{78C2505E-A1D0-83F4-FB9B-FD4BDAC3C4EB}"/>
                  </a:ext>
                </a:extLst>
              </p:cNvPr>
              <p:cNvSpPr txBox="1"/>
              <p:nvPr/>
            </p:nvSpPr>
            <p:spPr>
              <a:xfrm>
                <a:off x="10787860" y="4655653"/>
                <a:ext cx="431074" cy="584775"/>
              </a:xfrm>
              <a:prstGeom prst="rect">
                <a:avLst/>
              </a:prstGeom>
              <a:noFill/>
            </p:spPr>
            <p:txBody>
              <a:bodyPr wrap="square" rtlCol="0">
                <a:spAutoFit/>
              </a:bodyPr>
              <a:lstStyle/>
              <a:p>
                <a:r>
                  <a:rPr kumimoji="1" lang="en-US" altLang="ja-JP" sz="3200" b="1" dirty="0">
                    <a:latin typeface="BIZ UDPゴシック" panose="020B0400000000000000" pitchFamily="50" charset="-128"/>
                    <a:ea typeface="BIZ UDPゴシック" panose="020B0400000000000000" pitchFamily="50" charset="-128"/>
                  </a:rPr>
                  <a:t>E</a:t>
                </a:r>
              </a:p>
            </p:txBody>
          </p:sp>
          <p:sp>
            <p:nvSpPr>
              <p:cNvPr id="12" name="テキスト ボックス 11">
                <a:extLst>
                  <a:ext uri="{FF2B5EF4-FFF2-40B4-BE49-F238E27FC236}">
                    <a16:creationId xmlns:a16="http://schemas.microsoft.com/office/drawing/2014/main" id="{CDA9B9BC-AE2C-850D-B700-58AF0B08C687}"/>
                  </a:ext>
                </a:extLst>
              </p:cNvPr>
              <p:cNvSpPr txBox="1"/>
              <p:nvPr/>
            </p:nvSpPr>
            <p:spPr>
              <a:xfrm>
                <a:off x="10787860" y="5559772"/>
                <a:ext cx="431074" cy="584775"/>
              </a:xfrm>
              <a:prstGeom prst="rect">
                <a:avLst/>
              </a:prstGeom>
              <a:noFill/>
            </p:spPr>
            <p:txBody>
              <a:bodyPr wrap="square" rtlCol="0">
                <a:spAutoFit/>
              </a:bodyPr>
              <a:lstStyle/>
              <a:p>
                <a:r>
                  <a:rPr kumimoji="1" lang="en-US" altLang="ja-JP" sz="3200" b="1" dirty="0">
                    <a:latin typeface="BIZ UDPゴシック" panose="020B0400000000000000" pitchFamily="50" charset="-128"/>
                    <a:ea typeface="BIZ UDPゴシック" panose="020B0400000000000000" pitchFamily="50" charset="-128"/>
                  </a:rPr>
                  <a:t>F</a:t>
                </a:r>
              </a:p>
            </p:txBody>
          </p:sp>
        </p:grpSp>
      </p:grpSp>
    </p:spTree>
    <p:extLst>
      <p:ext uri="{BB962C8B-B14F-4D97-AF65-F5344CB8AC3E}">
        <p14:creationId xmlns:p14="http://schemas.microsoft.com/office/powerpoint/2010/main" val="32098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a:latin typeface="+mj-ea"/>
              </a:rPr>
              <a:t>A.</a:t>
            </a:r>
            <a:r>
              <a:rPr lang="ja-JP" altLang="en-US" sz="3600" dirty="0">
                <a:latin typeface="+mj-ea"/>
              </a:rPr>
              <a:t>学習指導要領に例示されている単元等で実施するもの</a:t>
            </a:r>
          </a:p>
        </p:txBody>
      </p:sp>
      <p:grpSp>
        <p:nvGrpSpPr>
          <p:cNvPr id="3" name="グループ化 2">
            <a:extLst>
              <a:ext uri="{FF2B5EF4-FFF2-40B4-BE49-F238E27FC236}">
                <a16:creationId xmlns:a16="http://schemas.microsoft.com/office/drawing/2014/main" id="{29F26FF5-9DAD-D753-5B67-4104DB965871}"/>
              </a:ext>
            </a:extLst>
          </p:cNvPr>
          <p:cNvGrpSpPr/>
          <p:nvPr/>
        </p:nvGrpSpPr>
        <p:grpSpPr>
          <a:xfrm>
            <a:off x="923108" y="3701591"/>
            <a:ext cx="10345783" cy="2592977"/>
            <a:chOff x="923108" y="3701591"/>
            <a:chExt cx="10345783" cy="2592977"/>
          </a:xfrm>
        </p:grpSpPr>
        <p:sp>
          <p:nvSpPr>
            <p:cNvPr id="6" name="テキスト ボックス 5">
              <a:extLst>
                <a:ext uri="{FF2B5EF4-FFF2-40B4-BE49-F238E27FC236}">
                  <a16:creationId xmlns:a16="http://schemas.microsoft.com/office/drawing/2014/main" id="{89C1CEF2-AD1B-DA89-4301-436BE5B83061}"/>
                </a:ext>
              </a:extLst>
            </p:cNvPr>
            <p:cNvSpPr txBox="1"/>
            <p:nvPr/>
          </p:nvSpPr>
          <p:spPr>
            <a:xfrm>
              <a:off x="923108" y="3701591"/>
              <a:ext cx="10345783" cy="523220"/>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rPr>
                <a:t>探求課題として学習する場面</a:t>
              </a:r>
              <a:r>
                <a:rPr kumimoji="1" lang="en-US" altLang="ja-JP" sz="2800" b="1" dirty="0">
                  <a:solidFill>
                    <a:schemeClr val="accent1">
                      <a:lumMod val="75000"/>
                    </a:schemeClr>
                  </a:solidFill>
                  <a:latin typeface="BIZ UDPゴシック" panose="020B0400000000000000" pitchFamily="50" charset="-128"/>
                  <a:ea typeface="BIZ UDPゴシック" panose="020B0400000000000000" pitchFamily="50" charset="-128"/>
                </a:rPr>
                <a:t>(</a:t>
              </a:r>
              <a:r>
                <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rPr>
                <a:t>総合的な学習の時間</a:t>
              </a:r>
              <a:r>
                <a:rPr kumimoji="1" lang="en-US" altLang="ja-JP" sz="2800" b="1" dirty="0">
                  <a:solidFill>
                    <a:schemeClr val="accent1">
                      <a:lumMod val="75000"/>
                    </a:schemeClr>
                  </a:solidFill>
                  <a:latin typeface="BIZ UDPゴシック" panose="020B0400000000000000" pitchFamily="50" charset="-128"/>
                  <a:ea typeface="BIZ UDPゴシック" panose="020B0400000000000000" pitchFamily="50" charset="-128"/>
                </a:rPr>
                <a:t>)</a:t>
              </a:r>
              <a:endPar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3E2F1B9-CE71-CA5F-945D-8188B45AA488}"/>
                </a:ext>
              </a:extLst>
            </p:cNvPr>
            <p:cNvSpPr txBox="1"/>
            <p:nvPr/>
          </p:nvSpPr>
          <p:spPr>
            <a:xfrm>
              <a:off x="1602377" y="4361247"/>
              <a:ext cx="7998823"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「情報化の進展と生活や社会の変化」 </a:t>
              </a:r>
              <a:r>
                <a:rPr lang="ja-JP" altLang="en-US" sz="2000" dirty="0">
                  <a:latin typeface="BIZ UDPゴシック" panose="020B0400000000000000" pitchFamily="50" charset="-128"/>
                  <a:ea typeface="BIZ UDPゴシック" panose="020B0400000000000000" pitchFamily="50" charset="-128"/>
                </a:rPr>
                <a:t>─ 自動販売機の仕組み</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CEAEE39-D265-F359-F683-0AC72602AA0D}"/>
                </a:ext>
              </a:extLst>
            </p:cNvPr>
            <p:cNvSpPr txBox="1"/>
            <p:nvPr/>
          </p:nvSpPr>
          <p:spPr>
            <a:xfrm>
              <a:off x="1602377" y="4912409"/>
              <a:ext cx="7998823"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「まちの魅力」 </a:t>
              </a:r>
              <a:r>
                <a:rPr kumimoji="1" lang="ja-JP" altLang="en-US" sz="2000" dirty="0">
                  <a:latin typeface="BIZ UDPゴシック" panose="020B0400000000000000" pitchFamily="50" charset="-128"/>
                  <a:ea typeface="BIZ UDPゴシック" panose="020B0400000000000000" pitchFamily="50" charset="-128"/>
                </a:rPr>
                <a:t>─ タッチパネル式案内掲示板の試作、観光案内</a:t>
              </a:r>
            </a:p>
          </p:txBody>
        </p:sp>
        <p:sp>
          <p:nvSpPr>
            <p:cNvPr id="9" name="テキスト ボックス 8">
              <a:extLst>
                <a:ext uri="{FF2B5EF4-FFF2-40B4-BE49-F238E27FC236}">
                  <a16:creationId xmlns:a16="http://schemas.microsoft.com/office/drawing/2014/main" id="{0AD77BC8-05C6-1362-90EA-D585A6AF445E}"/>
                </a:ext>
              </a:extLst>
            </p:cNvPr>
            <p:cNvSpPr txBox="1"/>
            <p:nvPr/>
          </p:nvSpPr>
          <p:spPr>
            <a:xfrm>
              <a:off x="1602377" y="5463571"/>
              <a:ext cx="7998823" cy="830997"/>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「情報技術を生かした生産や人の手によるものづくり」</a:t>
              </a:r>
              <a:endParaRPr kumimoji="1" lang="en-US" altLang="ja-JP" sz="2400" b="1" dirty="0">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 工場内の工業ロボット、自動運転のプログラミング</a:t>
              </a:r>
            </a:p>
          </p:txBody>
        </p:sp>
      </p:grpSp>
      <p:grpSp>
        <p:nvGrpSpPr>
          <p:cNvPr id="15" name="グループ化 14">
            <a:extLst>
              <a:ext uri="{FF2B5EF4-FFF2-40B4-BE49-F238E27FC236}">
                <a16:creationId xmlns:a16="http://schemas.microsoft.com/office/drawing/2014/main" id="{25FB47AC-986B-2D86-D045-3203D97DF543}"/>
              </a:ext>
            </a:extLst>
          </p:cNvPr>
          <p:cNvGrpSpPr/>
          <p:nvPr/>
        </p:nvGrpSpPr>
        <p:grpSpPr>
          <a:xfrm>
            <a:off x="923108" y="1287379"/>
            <a:ext cx="10345783" cy="954107"/>
            <a:chOff x="923108" y="1287379"/>
            <a:chExt cx="10345783" cy="954107"/>
          </a:xfrm>
        </p:grpSpPr>
        <p:cxnSp>
          <p:nvCxnSpPr>
            <p:cNvPr id="14" name="直線コネクタ 13">
              <a:extLst>
                <a:ext uri="{FF2B5EF4-FFF2-40B4-BE49-F238E27FC236}">
                  <a16:creationId xmlns:a16="http://schemas.microsoft.com/office/drawing/2014/main" id="{BC368F1A-ADC3-F0B2-4AA1-99FCB196EC8E}"/>
                </a:ext>
              </a:extLst>
            </p:cNvPr>
            <p:cNvCxnSpPr/>
            <p:nvPr/>
          </p:nvCxnSpPr>
          <p:spPr>
            <a:xfrm>
              <a:off x="8707306" y="1725283"/>
              <a:ext cx="2449902" cy="0"/>
            </a:xfrm>
            <a:prstGeom prst="line">
              <a:avLst/>
            </a:prstGeom>
            <a:ln w="127000">
              <a:solidFill>
                <a:srgbClr val="FFFF99"/>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8FD62AF6-4FBD-FA9F-08BA-A73B5CAAB654}"/>
                </a:ext>
              </a:extLst>
            </p:cNvPr>
            <p:cNvSpPr txBox="1"/>
            <p:nvPr/>
          </p:nvSpPr>
          <p:spPr>
            <a:xfrm>
              <a:off x="923108" y="1287379"/>
              <a:ext cx="10345783" cy="95410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rPr>
                <a:t>プログラミングを通して、正多角形の意味を基に正多角形をかく場面</a:t>
              </a:r>
              <a:r>
                <a:rPr kumimoji="1" lang="en-US" altLang="ja-JP" sz="2800" b="1" dirty="0">
                  <a:solidFill>
                    <a:schemeClr val="accent1">
                      <a:lumMod val="75000"/>
                    </a:schemeClr>
                  </a:solidFill>
                  <a:latin typeface="BIZ UDPゴシック" panose="020B0400000000000000" pitchFamily="50" charset="-128"/>
                  <a:ea typeface="BIZ UDPゴシック" panose="020B0400000000000000" pitchFamily="50" charset="-128"/>
                </a:rPr>
                <a:t>(5</a:t>
              </a:r>
              <a:r>
                <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rPr>
                <a:t>年算数</a:t>
              </a:r>
              <a:r>
                <a:rPr kumimoji="1" lang="en-US" altLang="ja-JP" sz="2800" b="1" dirty="0">
                  <a:solidFill>
                    <a:schemeClr val="accent1">
                      <a:lumMod val="75000"/>
                    </a:schemeClr>
                  </a:solidFill>
                  <a:latin typeface="BIZ UDPゴシック" panose="020B0400000000000000" pitchFamily="50" charset="-128"/>
                  <a:ea typeface="BIZ UDPゴシック" panose="020B0400000000000000" pitchFamily="50" charset="-128"/>
                </a:rPr>
                <a:t>)</a:t>
              </a:r>
              <a:endPar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9F29199A-8D40-2467-3E93-711331B0A140}"/>
              </a:ext>
            </a:extLst>
          </p:cNvPr>
          <p:cNvGrpSpPr/>
          <p:nvPr/>
        </p:nvGrpSpPr>
        <p:grpSpPr>
          <a:xfrm>
            <a:off x="923108" y="2474893"/>
            <a:ext cx="10345783" cy="954107"/>
            <a:chOff x="923108" y="2474893"/>
            <a:chExt cx="10345783" cy="954107"/>
          </a:xfrm>
        </p:grpSpPr>
        <p:cxnSp>
          <p:nvCxnSpPr>
            <p:cNvPr id="16" name="直線コネクタ 15">
              <a:extLst>
                <a:ext uri="{FF2B5EF4-FFF2-40B4-BE49-F238E27FC236}">
                  <a16:creationId xmlns:a16="http://schemas.microsoft.com/office/drawing/2014/main" id="{FDE3B068-5665-E60A-A7A9-D2F343B258B0}"/>
                </a:ext>
              </a:extLst>
            </p:cNvPr>
            <p:cNvCxnSpPr>
              <a:cxnSpLocks/>
            </p:cNvCxnSpPr>
            <p:nvPr/>
          </p:nvCxnSpPr>
          <p:spPr>
            <a:xfrm>
              <a:off x="3275163" y="2895600"/>
              <a:ext cx="5282241" cy="0"/>
            </a:xfrm>
            <a:prstGeom prst="line">
              <a:avLst/>
            </a:prstGeom>
            <a:ln w="127000">
              <a:solidFill>
                <a:srgbClr val="FFFF99"/>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898A07CA-47EA-1635-A7B0-B04C6842C389}"/>
                </a:ext>
              </a:extLst>
            </p:cNvPr>
            <p:cNvSpPr txBox="1"/>
            <p:nvPr/>
          </p:nvSpPr>
          <p:spPr>
            <a:xfrm>
              <a:off x="923108" y="2474893"/>
              <a:ext cx="10345783" cy="95410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rPr>
                <a:t>身の回りには電気の性質や働きを利用した道具があること等をプログラミングを通して学習する場面</a:t>
              </a:r>
              <a:r>
                <a:rPr kumimoji="1" lang="en-US" altLang="ja-JP" sz="2800" b="1" dirty="0">
                  <a:solidFill>
                    <a:schemeClr val="accent1">
                      <a:lumMod val="75000"/>
                    </a:schemeClr>
                  </a:solidFill>
                  <a:latin typeface="BIZ UDPゴシック" panose="020B0400000000000000" pitchFamily="50" charset="-128"/>
                  <a:ea typeface="BIZ UDPゴシック" panose="020B0400000000000000" pitchFamily="50" charset="-128"/>
                </a:rPr>
                <a:t>(6</a:t>
              </a:r>
              <a:r>
                <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rPr>
                <a:t>年理科</a:t>
              </a:r>
              <a:r>
                <a:rPr kumimoji="1" lang="en-US" altLang="ja-JP" sz="2800" b="1" dirty="0">
                  <a:solidFill>
                    <a:schemeClr val="accent1">
                      <a:lumMod val="75000"/>
                    </a:schemeClr>
                  </a:solidFill>
                  <a:latin typeface="BIZ UDPゴシック" panose="020B0400000000000000" pitchFamily="50" charset="-128"/>
                  <a:ea typeface="BIZ UDPゴシック" panose="020B0400000000000000" pitchFamily="50" charset="-128"/>
                </a:rPr>
                <a:t>)</a:t>
              </a:r>
              <a:endParaRPr kumimoji="1" lang="ja-JP" altLang="en-US" sz="28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698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4460" r="32228" b="3568"/>
          <a:stretch/>
        </p:blipFill>
        <p:spPr>
          <a:xfrm>
            <a:off x="1985554" y="325587"/>
            <a:ext cx="8220894" cy="6275562"/>
          </a:xfrm>
          <a:prstGeom prst="rect">
            <a:avLst/>
          </a:prstGeom>
        </p:spPr>
      </p:pic>
    </p:spTree>
    <p:extLst>
      <p:ext uri="{BB962C8B-B14F-4D97-AF65-F5344CB8AC3E}">
        <p14:creationId xmlns:p14="http://schemas.microsoft.com/office/powerpoint/2010/main" val="123516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B.</a:t>
            </a:r>
            <a:r>
              <a:rPr lang="ja-JP" altLang="en-US" dirty="0"/>
              <a:t>各教科等の内容を指導する中で実施するもの</a:t>
            </a:r>
            <a:endParaRPr kumimoji="1" lang="ja-JP" altLang="en-US" dirty="0"/>
          </a:p>
        </p:txBody>
      </p:sp>
      <p:grpSp>
        <p:nvGrpSpPr>
          <p:cNvPr id="15" name="グループ化 14">
            <a:extLst>
              <a:ext uri="{FF2B5EF4-FFF2-40B4-BE49-F238E27FC236}">
                <a16:creationId xmlns:a16="http://schemas.microsoft.com/office/drawing/2014/main" id="{9EC069C8-29A3-16B0-2749-577417F6B304}"/>
              </a:ext>
            </a:extLst>
          </p:cNvPr>
          <p:cNvGrpSpPr/>
          <p:nvPr/>
        </p:nvGrpSpPr>
        <p:grpSpPr>
          <a:xfrm>
            <a:off x="640080" y="1151988"/>
            <a:ext cx="10685417" cy="1231107"/>
            <a:chOff x="640080" y="1287379"/>
            <a:chExt cx="10685417" cy="1231107"/>
          </a:xfrm>
        </p:grpSpPr>
        <p:sp>
          <p:nvSpPr>
            <p:cNvPr id="4" name="テキスト ボックス 3">
              <a:extLst>
                <a:ext uri="{FF2B5EF4-FFF2-40B4-BE49-F238E27FC236}">
                  <a16:creationId xmlns:a16="http://schemas.microsoft.com/office/drawing/2014/main" id="{3C3DECD6-C066-3D58-9163-AD76E30F6D1F}"/>
                </a:ext>
              </a:extLst>
            </p:cNvPr>
            <p:cNvSpPr txBox="1"/>
            <p:nvPr/>
          </p:nvSpPr>
          <p:spPr>
            <a:xfrm>
              <a:off x="640080" y="1287379"/>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様々なリズム・パターンを組み合わせて音楽をつくることをプログラミングを通して学習する場面</a:t>
              </a:r>
              <a:r>
                <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(4</a:t>
              </a:r>
              <a:r>
                <a:rPr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年音楽</a:t>
              </a:r>
              <a:r>
                <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a:t>
              </a:r>
              <a:endPar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239DA2C-B0AB-567A-B156-8BEC92DE6574}"/>
                </a:ext>
              </a:extLst>
            </p:cNvPr>
            <p:cNvSpPr txBox="1"/>
            <p:nvPr/>
          </p:nvSpPr>
          <p:spPr>
            <a:xfrm>
              <a:off x="1188720" y="2118376"/>
              <a:ext cx="10136777"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音楽の創作用ソフトウェアの活用</a:t>
              </a:r>
            </a:p>
          </p:txBody>
        </p:sp>
      </p:grpSp>
      <p:grpSp>
        <p:nvGrpSpPr>
          <p:cNvPr id="16" name="グループ化 15">
            <a:extLst>
              <a:ext uri="{FF2B5EF4-FFF2-40B4-BE49-F238E27FC236}">
                <a16:creationId xmlns:a16="http://schemas.microsoft.com/office/drawing/2014/main" id="{CD02B6D8-5086-43E3-C44B-D8B0B35F9CA7}"/>
              </a:ext>
            </a:extLst>
          </p:cNvPr>
          <p:cNvGrpSpPr/>
          <p:nvPr/>
        </p:nvGrpSpPr>
        <p:grpSpPr>
          <a:xfrm>
            <a:off x="640080" y="2518227"/>
            <a:ext cx="10685417" cy="1231107"/>
            <a:chOff x="640080" y="2893105"/>
            <a:chExt cx="10685417" cy="1231107"/>
          </a:xfrm>
        </p:grpSpPr>
        <p:sp>
          <p:nvSpPr>
            <p:cNvPr id="6" name="テキスト ボックス 5">
              <a:extLst>
                <a:ext uri="{FF2B5EF4-FFF2-40B4-BE49-F238E27FC236}">
                  <a16:creationId xmlns:a16="http://schemas.microsoft.com/office/drawing/2014/main" id="{705D9782-55C1-2157-70D6-ADB1C9D88963}"/>
                </a:ext>
              </a:extLst>
            </p:cNvPr>
            <p:cNvSpPr txBox="1"/>
            <p:nvPr/>
          </p:nvSpPr>
          <p:spPr>
            <a:xfrm>
              <a:off x="640080" y="2893105"/>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都道府県の特徴を組み合わせて</a:t>
              </a:r>
              <a:r>
                <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47</a:t>
              </a: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都道府県を見つけるプログラムの活用を通し</a:t>
              </a:r>
              <a:r>
                <a:rPr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て、その名称と位置を学習する場面</a:t>
              </a:r>
              <a:r>
                <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(4</a:t>
              </a:r>
              <a:r>
                <a:rPr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年社会</a:t>
              </a:r>
              <a:r>
                <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a:t>
              </a:r>
            </a:p>
          </p:txBody>
        </p:sp>
        <p:sp>
          <p:nvSpPr>
            <p:cNvPr id="7" name="テキスト ボックス 6">
              <a:extLst>
                <a:ext uri="{FF2B5EF4-FFF2-40B4-BE49-F238E27FC236}">
                  <a16:creationId xmlns:a16="http://schemas.microsoft.com/office/drawing/2014/main" id="{31DAFB73-AC31-21AA-C2EE-5842F6257D4A}"/>
                </a:ext>
              </a:extLst>
            </p:cNvPr>
            <p:cNvSpPr txBox="1"/>
            <p:nvPr/>
          </p:nvSpPr>
          <p:spPr>
            <a:xfrm>
              <a:off x="1188720" y="3724102"/>
              <a:ext cx="10136777"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データ概念</a:t>
              </a:r>
              <a:r>
                <a:rPr kumimoji="1" lang="en-US" altLang="ja-JP" sz="2000">
                  <a:latin typeface="BIZ UDPゴシック" panose="020B0400000000000000" pitchFamily="50" charset="-128"/>
                  <a:ea typeface="BIZ UDPゴシック" panose="020B0400000000000000" pitchFamily="50" charset="-128"/>
                </a:rPr>
                <a:t>(</a:t>
              </a:r>
              <a:r>
                <a:rPr kumimoji="1" lang="ja-JP" altLang="en-US" sz="2000">
                  <a:latin typeface="BIZ UDPゴシック" panose="020B0400000000000000" pitchFamily="50" charset="-128"/>
                  <a:ea typeface="BIZ UDPゴシック" panose="020B0400000000000000" pitchFamily="50" charset="-128"/>
                </a:rPr>
                <a:t>オブジェクト</a:t>
              </a:r>
              <a:r>
                <a:rPr kumimoji="1" lang="ja-JP" altLang="en-US" sz="2000" dirty="0">
                  <a:latin typeface="BIZ UDPゴシック" panose="020B0400000000000000" pitchFamily="50" charset="-128"/>
                  <a:ea typeface="BIZ UDPゴシック" panose="020B0400000000000000" pitchFamily="50" charset="-128"/>
                </a:rPr>
                <a:t>のプロパティ</a:t>
              </a:r>
              <a:r>
                <a:rPr kumimoji="1" lang="en-US" altLang="ja-JP" sz="200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D20730B3-612B-F6FA-82A7-51A8DA31D70F}"/>
              </a:ext>
            </a:extLst>
          </p:cNvPr>
          <p:cNvGrpSpPr/>
          <p:nvPr/>
        </p:nvGrpSpPr>
        <p:grpSpPr>
          <a:xfrm>
            <a:off x="640080" y="3884466"/>
            <a:ext cx="10685417" cy="1231107"/>
            <a:chOff x="640080" y="4139600"/>
            <a:chExt cx="10685417" cy="1231107"/>
          </a:xfrm>
        </p:grpSpPr>
        <p:sp>
          <p:nvSpPr>
            <p:cNvPr id="8" name="テキスト ボックス 7">
              <a:extLst>
                <a:ext uri="{FF2B5EF4-FFF2-40B4-BE49-F238E27FC236}">
                  <a16:creationId xmlns:a16="http://schemas.microsoft.com/office/drawing/2014/main" id="{9E548940-C268-A952-375A-F46AA27EB292}"/>
                </a:ext>
              </a:extLst>
            </p:cNvPr>
            <p:cNvSpPr txBox="1"/>
            <p:nvPr/>
          </p:nvSpPr>
          <p:spPr>
            <a:xfrm>
              <a:off x="640080" y="4139600"/>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自動炊飯器に組み込まれているプログラムを考える活動を通して、炊飯について学習する場面</a:t>
              </a:r>
              <a:r>
                <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(6</a:t>
              </a: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年家庭</a:t>
              </a:r>
              <a:r>
                <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a:t>
              </a:r>
              <a:endPar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E50AFDD-86E9-3988-3D1D-C36A585F4647}"/>
                </a:ext>
              </a:extLst>
            </p:cNvPr>
            <p:cNvSpPr txBox="1"/>
            <p:nvPr/>
          </p:nvSpPr>
          <p:spPr>
            <a:xfrm>
              <a:off x="1188720" y="4970597"/>
              <a:ext cx="10136777"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手順の自動化</a:t>
              </a:r>
            </a:p>
          </p:txBody>
        </p:sp>
      </p:grpSp>
      <p:grpSp>
        <p:nvGrpSpPr>
          <p:cNvPr id="18" name="グループ化 17">
            <a:extLst>
              <a:ext uri="{FF2B5EF4-FFF2-40B4-BE49-F238E27FC236}">
                <a16:creationId xmlns:a16="http://schemas.microsoft.com/office/drawing/2014/main" id="{B2FA610B-5BEE-F365-9E46-3B7787453481}"/>
              </a:ext>
            </a:extLst>
          </p:cNvPr>
          <p:cNvGrpSpPr/>
          <p:nvPr/>
        </p:nvGrpSpPr>
        <p:grpSpPr>
          <a:xfrm>
            <a:off x="640080" y="5250704"/>
            <a:ext cx="10685417" cy="1231107"/>
            <a:chOff x="640080" y="5386095"/>
            <a:chExt cx="10685417" cy="1231107"/>
          </a:xfrm>
        </p:grpSpPr>
        <p:sp>
          <p:nvSpPr>
            <p:cNvPr id="11" name="テキスト ボックス 10">
              <a:extLst>
                <a:ext uri="{FF2B5EF4-FFF2-40B4-BE49-F238E27FC236}">
                  <a16:creationId xmlns:a16="http://schemas.microsoft.com/office/drawing/2014/main" id="{C56D59D9-B743-8681-C986-B89D682E30A7}"/>
                </a:ext>
              </a:extLst>
            </p:cNvPr>
            <p:cNvSpPr txBox="1"/>
            <p:nvPr/>
          </p:nvSpPr>
          <p:spPr>
            <a:xfrm>
              <a:off x="640080" y="5386095"/>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課題について探求して分かったことなどを発表</a:t>
              </a:r>
              <a:r>
                <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プレゼンテーション</a:t>
              </a:r>
              <a:r>
                <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する学習場面</a:t>
              </a:r>
              <a:r>
                <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a:t>
              </a: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総合的な学習の時間</a:t>
              </a:r>
              <a:r>
                <a:rPr kumimoji="1"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rPr>
                <a:t>)</a:t>
              </a:r>
              <a:endPar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1EF043F-A7BF-3EF8-426B-231401E3A518}"/>
                </a:ext>
              </a:extLst>
            </p:cNvPr>
            <p:cNvSpPr txBox="1"/>
            <p:nvPr/>
          </p:nvSpPr>
          <p:spPr>
            <a:xfrm>
              <a:off x="1188720" y="6217092"/>
              <a:ext cx="10136777"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ハイパーリンク型情報提示</a:t>
              </a:r>
              <a:r>
                <a:rPr kumimoji="1" lang="en-US" altLang="ja-JP" sz="2000">
                  <a:latin typeface="BIZ UDPゴシック" panose="020B0400000000000000" pitchFamily="50" charset="-128"/>
                  <a:ea typeface="BIZ UDPゴシック" panose="020B0400000000000000" pitchFamily="50" charset="-128"/>
                </a:rPr>
                <a:t>(</a:t>
              </a:r>
              <a:r>
                <a:rPr kumimoji="1" lang="ja-JP" altLang="en-US" sz="2000">
                  <a:latin typeface="BIZ UDPゴシック" panose="020B0400000000000000" pitchFamily="50" charset="-128"/>
                  <a:ea typeface="BIZ UDPゴシック" panose="020B0400000000000000" pitchFamily="50" charset="-128"/>
                </a:rPr>
                <a:t>対話型</a:t>
              </a:r>
              <a:r>
                <a:rPr kumimoji="1" lang="en-US" altLang="ja-JP" sz="200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75790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68489231-B52C-1ABE-E222-0DFB897EFED6}"/>
              </a:ext>
            </a:extLst>
          </p:cNvPr>
          <p:cNvGrpSpPr/>
          <p:nvPr/>
        </p:nvGrpSpPr>
        <p:grpSpPr>
          <a:xfrm>
            <a:off x="742418" y="1287379"/>
            <a:ext cx="10685417" cy="1231107"/>
            <a:chOff x="742418" y="1287379"/>
            <a:chExt cx="10685417" cy="1231107"/>
          </a:xfrm>
        </p:grpSpPr>
        <p:cxnSp>
          <p:nvCxnSpPr>
            <p:cNvPr id="20" name="直線コネクタ 19">
              <a:extLst>
                <a:ext uri="{FF2B5EF4-FFF2-40B4-BE49-F238E27FC236}">
                  <a16:creationId xmlns:a16="http://schemas.microsoft.com/office/drawing/2014/main" id="{F13F1FCC-5835-A0C8-D4E4-63898A8FC182}"/>
                </a:ext>
              </a:extLst>
            </p:cNvPr>
            <p:cNvCxnSpPr/>
            <p:nvPr/>
          </p:nvCxnSpPr>
          <p:spPr>
            <a:xfrm>
              <a:off x="3344948" y="1685109"/>
              <a:ext cx="3213463" cy="0"/>
            </a:xfrm>
            <a:prstGeom prst="line">
              <a:avLst/>
            </a:prstGeom>
            <a:ln w="127000">
              <a:solidFill>
                <a:srgbClr val="FFFF99"/>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F675BA52-EF4E-0125-3950-8A20147FD7A3}"/>
                </a:ext>
              </a:extLst>
            </p:cNvPr>
            <p:cNvGrpSpPr/>
            <p:nvPr/>
          </p:nvGrpSpPr>
          <p:grpSpPr>
            <a:xfrm>
              <a:off x="742418" y="1287379"/>
              <a:ext cx="10685417" cy="1231107"/>
              <a:chOff x="640080" y="1287379"/>
              <a:chExt cx="10685417" cy="1231107"/>
            </a:xfrm>
          </p:grpSpPr>
          <p:sp>
            <p:nvSpPr>
              <p:cNvPr id="8" name="テキスト ボックス 7">
                <a:extLst>
                  <a:ext uri="{FF2B5EF4-FFF2-40B4-BE49-F238E27FC236}">
                    <a16:creationId xmlns:a16="http://schemas.microsoft.com/office/drawing/2014/main" id="{AD4EE612-D4F3-3D1B-D817-41CE09A3539A}"/>
                  </a:ext>
                </a:extLst>
              </p:cNvPr>
              <p:cNvSpPr txBox="1"/>
              <p:nvPr/>
            </p:nvSpPr>
            <p:spPr>
              <a:xfrm>
                <a:off x="640080" y="1287379"/>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プログラミングの楽しさや面白さ、達成感などを味わえる題材などでプログラミングを体験する例</a:t>
                </a:r>
              </a:p>
            </p:txBody>
          </p:sp>
          <p:sp>
            <p:nvSpPr>
              <p:cNvPr id="9" name="テキスト ボックス 8">
                <a:extLst>
                  <a:ext uri="{FF2B5EF4-FFF2-40B4-BE49-F238E27FC236}">
                    <a16:creationId xmlns:a16="http://schemas.microsoft.com/office/drawing/2014/main" id="{EBC564F0-A1C0-6A91-42FF-207C6553F01F}"/>
                  </a:ext>
                </a:extLst>
              </p:cNvPr>
              <p:cNvSpPr txBox="1"/>
              <p:nvPr/>
            </p:nvSpPr>
            <p:spPr>
              <a:xfrm>
                <a:off x="1188720" y="2118376"/>
                <a:ext cx="10136777"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ゲーム、デジタル紙芝居</a:t>
                </a:r>
              </a:p>
            </p:txBody>
          </p:sp>
        </p:grpSp>
      </p:grpSp>
      <p:sp>
        <p:nvSpPr>
          <p:cNvPr id="2" name="タイトル 1"/>
          <p:cNvSpPr>
            <a:spLocks noGrp="1"/>
          </p:cNvSpPr>
          <p:nvPr>
            <p:ph type="title"/>
          </p:nvPr>
        </p:nvSpPr>
        <p:spPr/>
        <p:txBody>
          <a:bodyPr>
            <a:normAutofit/>
          </a:bodyPr>
          <a:lstStyle/>
          <a:p>
            <a:r>
              <a:rPr kumimoji="1" lang="en-US" altLang="ja-JP" dirty="0"/>
              <a:t>C.</a:t>
            </a:r>
            <a:r>
              <a:rPr kumimoji="1" lang="ja-JP" altLang="en-US" dirty="0"/>
              <a:t>教育課程内で各教科等とは別に実施するもの</a:t>
            </a:r>
          </a:p>
        </p:txBody>
      </p:sp>
      <p:grpSp>
        <p:nvGrpSpPr>
          <p:cNvPr id="13" name="グループ化 12">
            <a:extLst>
              <a:ext uri="{FF2B5EF4-FFF2-40B4-BE49-F238E27FC236}">
                <a16:creationId xmlns:a16="http://schemas.microsoft.com/office/drawing/2014/main" id="{48AFA2C8-5A8C-9AA2-8DF2-AA80731A4416}"/>
              </a:ext>
            </a:extLst>
          </p:cNvPr>
          <p:cNvGrpSpPr/>
          <p:nvPr/>
        </p:nvGrpSpPr>
        <p:grpSpPr>
          <a:xfrm>
            <a:off x="742418" y="3737623"/>
            <a:ext cx="10685417" cy="1231107"/>
            <a:chOff x="640080" y="1287379"/>
            <a:chExt cx="10685417" cy="1231107"/>
          </a:xfrm>
        </p:grpSpPr>
        <p:sp>
          <p:nvSpPr>
            <p:cNvPr id="14" name="テキスト ボックス 13">
              <a:extLst>
                <a:ext uri="{FF2B5EF4-FFF2-40B4-BE49-F238E27FC236}">
                  <a16:creationId xmlns:a16="http://schemas.microsoft.com/office/drawing/2014/main" id="{5E3A72AD-FCC6-11F3-CCC9-A164D85CBFF4}"/>
                </a:ext>
              </a:extLst>
            </p:cNvPr>
            <p:cNvSpPr txBox="1"/>
            <p:nvPr/>
          </p:nvSpPr>
          <p:spPr>
            <a:xfrm>
              <a:off x="640080" y="1287379"/>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各教科等の学習を基に課題を設定し、プログラミングを通して課題の解決に取り組む学習</a:t>
              </a:r>
              <a:r>
                <a:rPr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を展開する例</a:t>
              </a:r>
              <a:endPar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EAFF7AEB-1AC0-5465-E476-BF0B1079564F}"/>
                </a:ext>
              </a:extLst>
            </p:cNvPr>
            <p:cNvSpPr txBox="1"/>
            <p:nvPr/>
          </p:nvSpPr>
          <p:spPr>
            <a:xfrm>
              <a:off x="1188720" y="2118376"/>
              <a:ext cx="10136777" cy="400110"/>
            </a:xfrm>
            <a:prstGeom prst="rect">
              <a:avLst/>
            </a:prstGeom>
            <a:noFill/>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rPr>
                <a:t>自動追突防止装置のついた自動車の製作</a:t>
              </a:r>
              <a:r>
                <a:rPr lang="en-US" altLang="ja-JP" sz="2000" dirty="0">
                  <a:latin typeface="BIZ UDPゴシック" panose="020B0400000000000000" pitchFamily="50" charset="-128"/>
                  <a:ea typeface="BIZ UDPゴシック" panose="020B0400000000000000" pitchFamily="50" charset="-128"/>
                </a:rPr>
                <a:t>(5</a:t>
              </a:r>
              <a:r>
                <a:rPr lang="ja-JP" altLang="en-US" sz="2000" dirty="0">
                  <a:latin typeface="BIZ UDPゴシック" panose="020B0400000000000000" pitchFamily="50" charset="-128"/>
                  <a:ea typeface="BIZ UDPゴシック" panose="020B0400000000000000" pitchFamily="50" charset="-128"/>
                </a:rPr>
                <a:t>年社会：工業生産</a:t>
              </a:r>
              <a:r>
                <a:rPr lang="en-US" altLang="ja-JP" sz="2000" dirty="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08D7542F-EC59-4848-4A22-14C9DF8C4FC7}"/>
              </a:ext>
            </a:extLst>
          </p:cNvPr>
          <p:cNvGrpSpPr/>
          <p:nvPr/>
        </p:nvGrpSpPr>
        <p:grpSpPr>
          <a:xfrm>
            <a:off x="742418" y="5162800"/>
            <a:ext cx="10685417" cy="1231107"/>
            <a:chOff x="640080" y="1287379"/>
            <a:chExt cx="10685417" cy="1231107"/>
          </a:xfrm>
        </p:grpSpPr>
        <p:sp>
          <p:nvSpPr>
            <p:cNvPr id="17" name="テキスト ボックス 16">
              <a:extLst>
                <a:ext uri="{FF2B5EF4-FFF2-40B4-BE49-F238E27FC236}">
                  <a16:creationId xmlns:a16="http://schemas.microsoft.com/office/drawing/2014/main" id="{D9990AC5-AA7D-4F91-572D-1EE4E3B62224}"/>
                </a:ext>
              </a:extLst>
            </p:cNvPr>
            <p:cNvSpPr txBox="1"/>
            <p:nvPr/>
          </p:nvSpPr>
          <p:spPr>
            <a:xfrm>
              <a:off x="640080" y="1287379"/>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各教科等の学習を基に、プログラミングを通して表現したいものを表現する学習を展開する例</a:t>
              </a:r>
            </a:p>
          </p:txBody>
        </p:sp>
        <p:sp>
          <p:nvSpPr>
            <p:cNvPr id="18" name="テキスト ボックス 17">
              <a:extLst>
                <a:ext uri="{FF2B5EF4-FFF2-40B4-BE49-F238E27FC236}">
                  <a16:creationId xmlns:a16="http://schemas.microsoft.com/office/drawing/2014/main" id="{BE970283-FB2F-FF01-BFE1-FE8D522540B6}"/>
                </a:ext>
              </a:extLst>
            </p:cNvPr>
            <p:cNvSpPr txBox="1"/>
            <p:nvPr/>
          </p:nvSpPr>
          <p:spPr>
            <a:xfrm>
              <a:off x="1188720" y="2118376"/>
              <a:ext cx="10136777" cy="400110"/>
            </a:xfrm>
            <a:prstGeom prst="rect">
              <a:avLst/>
            </a:prstGeom>
            <a:noFill/>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rPr>
                <a:t>物語の場面をアニメーションで作成</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国語</a:t>
              </a:r>
              <a:r>
                <a:rPr lang="en-US" altLang="ja-JP" sz="2000" dirty="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10910A08-E4C7-C2CA-29B2-6231A38C1DED}"/>
              </a:ext>
            </a:extLst>
          </p:cNvPr>
          <p:cNvGrpSpPr/>
          <p:nvPr/>
        </p:nvGrpSpPr>
        <p:grpSpPr>
          <a:xfrm>
            <a:off x="742418" y="2712556"/>
            <a:ext cx="10685417" cy="830997"/>
            <a:chOff x="742418" y="2701869"/>
            <a:chExt cx="10685417" cy="830997"/>
          </a:xfrm>
        </p:grpSpPr>
        <p:cxnSp>
          <p:nvCxnSpPr>
            <p:cNvPr id="21" name="直線コネクタ 20">
              <a:extLst>
                <a:ext uri="{FF2B5EF4-FFF2-40B4-BE49-F238E27FC236}">
                  <a16:creationId xmlns:a16="http://schemas.microsoft.com/office/drawing/2014/main" id="{2E63D165-7539-4411-3604-A523F64C1FA4}"/>
                </a:ext>
              </a:extLst>
            </p:cNvPr>
            <p:cNvCxnSpPr>
              <a:cxnSpLocks/>
            </p:cNvCxnSpPr>
            <p:nvPr/>
          </p:nvCxnSpPr>
          <p:spPr>
            <a:xfrm>
              <a:off x="6222211" y="3454818"/>
              <a:ext cx="2834394" cy="0"/>
            </a:xfrm>
            <a:prstGeom prst="line">
              <a:avLst/>
            </a:prstGeom>
            <a:ln w="127000">
              <a:solidFill>
                <a:srgbClr val="FFFF99"/>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C82478C-5D78-D77B-02B4-E4D435557B10}"/>
                </a:ext>
              </a:extLst>
            </p:cNvPr>
            <p:cNvSpPr txBox="1"/>
            <p:nvPr/>
          </p:nvSpPr>
          <p:spPr>
            <a:xfrm>
              <a:off x="742418" y="2701869"/>
              <a:ext cx="10685417" cy="830997"/>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各教科等におけるプログラミングに関する学習活動の実施に先立って、プログラミング言語やプログラミング技能の基礎についての学習を実施する例</a:t>
              </a:r>
            </a:p>
          </p:txBody>
        </p:sp>
      </p:grpSp>
    </p:spTree>
    <p:extLst>
      <p:ext uri="{BB962C8B-B14F-4D97-AF65-F5344CB8AC3E}">
        <p14:creationId xmlns:p14="http://schemas.microsoft.com/office/powerpoint/2010/main" val="7979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プログラミング教育で目指すもの</a:t>
            </a:r>
          </a:p>
        </p:txBody>
      </p:sp>
      <p:sp>
        <p:nvSpPr>
          <p:cNvPr id="4" name="テキスト ボックス 3">
            <a:extLst>
              <a:ext uri="{FF2B5EF4-FFF2-40B4-BE49-F238E27FC236}">
                <a16:creationId xmlns:a16="http://schemas.microsoft.com/office/drawing/2014/main" id="{74822D93-73AD-D76A-761A-94799FE1D52D}"/>
              </a:ext>
            </a:extLst>
          </p:cNvPr>
          <p:cNvSpPr txBox="1"/>
          <p:nvPr/>
        </p:nvSpPr>
        <p:spPr>
          <a:xfrm>
            <a:off x="1044315" y="1152468"/>
            <a:ext cx="10103370" cy="830997"/>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情報活用能力育成をより細分化し、低学年・中学年・高学年それぞれに応じた情報活用能力の育成・</a:t>
            </a:r>
            <a:r>
              <a:rPr kumimoji="1" lang="en-US" altLang="ja-JP" sz="2400" dirty="0">
                <a:latin typeface="BIZ UDPゴシック" panose="020B0400000000000000" pitchFamily="50" charset="-128"/>
                <a:ea typeface="BIZ UDPゴシック" panose="020B0400000000000000" pitchFamily="50" charset="-128"/>
              </a:rPr>
              <a:t>ICT</a:t>
            </a:r>
            <a:r>
              <a:rPr lang="ja-JP" altLang="en-US" sz="2400" dirty="0">
                <a:latin typeface="BIZ UDPゴシック" panose="020B0400000000000000" pitchFamily="50" charset="-128"/>
                <a:ea typeface="BIZ UDPゴシック" panose="020B0400000000000000" pitchFamily="50" charset="-128"/>
              </a:rPr>
              <a:t>活用スキルの向上と関連性が不可欠</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3CD2CAE-686A-3264-C1AD-7158F2EAE60E}"/>
              </a:ext>
            </a:extLst>
          </p:cNvPr>
          <p:cNvSpPr txBox="1"/>
          <p:nvPr/>
        </p:nvSpPr>
        <p:spPr>
          <a:xfrm>
            <a:off x="1392460" y="2423644"/>
            <a:ext cx="3267856" cy="646331"/>
          </a:xfrm>
          <a:prstGeom prst="rect">
            <a:avLst/>
          </a:prstGeom>
          <a:noFill/>
        </p:spPr>
        <p:txBody>
          <a:bodyPr wrap="square" rtlCol="0">
            <a:spAutoFit/>
          </a:bodyPr>
          <a:lstStyle/>
          <a:p>
            <a:r>
              <a:rPr kumimoji="1" lang="ja-JP" altLang="en-US" sz="3600" b="1" dirty="0">
                <a:solidFill>
                  <a:schemeClr val="accent2">
                    <a:lumMod val="75000"/>
                  </a:schemeClr>
                </a:solidFill>
                <a:latin typeface="+mj-ea"/>
                <a:ea typeface="+mj-ea"/>
              </a:rPr>
              <a:t>❶知識・技能</a:t>
            </a:r>
          </a:p>
        </p:txBody>
      </p:sp>
      <p:sp>
        <p:nvSpPr>
          <p:cNvPr id="3" name="テキスト ボックス 2">
            <a:extLst>
              <a:ext uri="{FF2B5EF4-FFF2-40B4-BE49-F238E27FC236}">
                <a16:creationId xmlns:a16="http://schemas.microsoft.com/office/drawing/2014/main" id="{6EBE3FB4-A73F-470F-7AD7-4ABFC225AF64}"/>
              </a:ext>
            </a:extLst>
          </p:cNvPr>
          <p:cNvSpPr txBox="1"/>
          <p:nvPr/>
        </p:nvSpPr>
        <p:spPr>
          <a:xfrm>
            <a:off x="1392460" y="3487506"/>
            <a:ext cx="6190938" cy="646331"/>
          </a:xfrm>
          <a:prstGeom prst="rect">
            <a:avLst/>
          </a:prstGeom>
          <a:noFill/>
        </p:spPr>
        <p:txBody>
          <a:bodyPr wrap="square" rtlCol="0">
            <a:spAutoFit/>
          </a:bodyPr>
          <a:lstStyle/>
          <a:p>
            <a:r>
              <a:rPr lang="ja-JP" altLang="en-US" sz="3600" b="1" dirty="0">
                <a:solidFill>
                  <a:schemeClr val="accent2">
                    <a:lumMod val="75000"/>
                  </a:schemeClr>
                </a:solidFill>
                <a:latin typeface="+mj-ea"/>
                <a:ea typeface="+mj-ea"/>
              </a:rPr>
              <a:t>❷思考力・判断力・</a:t>
            </a:r>
            <a:r>
              <a:rPr kumimoji="1" lang="ja-JP" altLang="en-US" sz="3600" b="1" dirty="0">
                <a:solidFill>
                  <a:schemeClr val="accent2">
                    <a:lumMod val="75000"/>
                  </a:schemeClr>
                </a:solidFill>
                <a:latin typeface="+mj-ea"/>
                <a:ea typeface="+mj-ea"/>
              </a:rPr>
              <a:t>表現力等</a:t>
            </a:r>
          </a:p>
        </p:txBody>
      </p:sp>
      <p:sp>
        <p:nvSpPr>
          <p:cNvPr id="8" name="テキスト ボックス 7">
            <a:extLst>
              <a:ext uri="{FF2B5EF4-FFF2-40B4-BE49-F238E27FC236}">
                <a16:creationId xmlns:a16="http://schemas.microsoft.com/office/drawing/2014/main" id="{DD09BDA4-4F12-9DC3-8DE5-9BEA38B84698}"/>
              </a:ext>
            </a:extLst>
          </p:cNvPr>
          <p:cNvSpPr txBox="1"/>
          <p:nvPr/>
        </p:nvSpPr>
        <p:spPr>
          <a:xfrm>
            <a:off x="1392460" y="4551368"/>
            <a:ext cx="6190938" cy="646331"/>
          </a:xfrm>
          <a:prstGeom prst="rect">
            <a:avLst/>
          </a:prstGeom>
          <a:noFill/>
        </p:spPr>
        <p:txBody>
          <a:bodyPr wrap="square" rtlCol="0">
            <a:spAutoFit/>
          </a:bodyPr>
          <a:lstStyle/>
          <a:p>
            <a:r>
              <a:rPr lang="ja-JP" altLang="en-US" sz="3600" b="1" dirty="0">
                <a:solidFill>
                  <a:schemeClr val="accent2">
                    <a:lumMod val="75000"/>
                  </a:schemeClr>
                </a:solidFill>
                <a:latin typeface="+mj-ea"/>
                <a:ea typeface="+mj-ea"/>
              </a:rPr>
              <a:t>❸学びに向かう力・人間性等</a:t>
            </a:r>
            <a:endParaRPr kumimoji="1" lang="ja-JP" altLang="en-US" sz="3600" b="1" dirty="0">
              <a:solidFill>
                <a:schemeClr val="accent2">
                  <a:lumMod val="75000"/>
                </a:schemeClr>
              </a:solidFill>
              <a:latin typeface="+mj-ea"/>
              <a:ea typeface="+mj-ea"/>
            </a:endParaRPr>
          </a:p>
        </p:txBody>
      </p:sp>
    </p:spTree>
    <p:extLst>
      <p:ext uri="{BB962C8B-B14F-4D97-AF65-F5344CB8AC3E}">
        <p14:creationId xmlns:p14="http://schemas.microsoft.com/office/powerpoint/2010/main" val="274779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プログラミング教育で目指すもの</a:t>
            </a:r>
          </a:p>
        </p:txBody>
      </p:sp>
      <p:grpSp>
        <p:nvGrpSpPr>
          <p:cNvPr id="6" name="グループ化 5">
            <a:extLst>
              <a:ext uri="{FF2B5EF4-FFF2-40B4-BE49-F238E27FC236}">
                <a16:creationId xmlns:a16="http://schemas.microsoft.com/office/drawing/2014/main" id="{DF9508F7-7385-C34F-417A-A35B36895B5F}"/>
              </a:ext>
            </a:extLst>
          </p:cNvPr>
          <p:cNvGrpSpPr/>
          <p:nvPr/>
        </p:nvGrpSpPr>
        <p:grpSpPr>
          <a:xfrm>
            <a:off x="764498" y="1663480"/>
            <a:ext cx="10663003" cy="4521543"/>
            <a:chOff x="764498" y="2423644"/>
            <a:chExt cx="10663003" cy="4521543"/>
          </a:xfrm>
        </p:grpSpPr>
        <p:sp>
          <p:nvSpPr>
            <p:cNvPr id="5" name="テキスト ボックス 4">
              <a:extLst>
                <a:ext uri="{FF2B5EF4-FFF2-40B4-BE49-F238E27FC236}">
                  <a16:creationId xmlns:a16="http://schemas.microsoft.com/office/drawing/2014/main" id="{E3CD2CAE-686A-3264-C1AD-7158F2EAE60E}"/>
                </a:ext>
              </a:extLst>
            </p:cNvPr>
            <p:cNvSpPr txBox="1"/>
            <p:nvPr/>
          </p:nvSpPr>
          <p:spPr>
            <a:xfrm>
              <a:off x="764498" y="2423644"/>
              <a:ext cx="3267856" cy="646331"/>
            </a:xfrm>
            <a:prstGeom prst="rect">
              <a:avLst/>
            </a:prstGeom>
            <a:noFill/>
          </p:spPr>
          <p:txBody>
            <a:bodyPr wrap="square" rtlCol="0">
              <a:spAutoFit/>
            </a:bodyPr>
            <a:lstStyle/>
            <a:p>
              <a:r>
                <a:rPr kumimoji="1" lang="ja-JP" altLang="en-US" sz="3600" b="1" dirty="0">
                  <a:solidFill>
                    <a:schemeClr val="accent2">
                      <a:lumMod val="75000"/>
                    </a:schemeClr>
                  </a:solidFill>
                  <a:latin typeface="+mj-ea"/>
                  <a:ea typeface="+mj-ea"/>
                </a:rPr>
                <a:t>❶知識・技能</a:t>
              </a:r>
            </a:p>
          </p:txBody>
        </p:sp>
        <p:sp>
          <p:nvSpPr>
            <p:cNvPr id="7" name="テキスト ボックス 6">
              <a:extLst>
                <a:ext uri="{FF2B5EF4-FFF2-40B4-BE49-F238E27FC236}">
                  <a16:creationId xmlns:a16="http://schemas.microsoft.com/office/drawing/2014/main" id="{C8B3CF8A-1C43-87AA-F050-E9EBC0D8E89A}"/>
                </a:ext>
              </a:extLst>
            </p:cNvPr>
            <p:cNvSpPr txBox="1"/>
            <p:nvPr/>
          </p:nvSpPr>
          <p:spPr>
            <a:xfrm>
              <a:off x="879422" y="3010015"/>
              <a:ext cx="10548079" cy="954107"/>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身近な生活でコンピュータが活用されていることや、問題の解決には</a:t>
              </a:r>
              <a:r>
                <a:rPr kumimoji="1" lang="ja-JP" altLang="en-US" sz="2800" b="1" dirty="0">
                  <a:solidFill>
                    <a:srgbClr val="C00000"/>
                  </a:solidFill>
                  <a:latin typeface="BIZ UDPゴシック" panose="020B0400000000000000" pitchFamily="50" charset="-128"/>
                  <a:ea typeface="BIZ UDPゴシック" panose="020B0400000000000000" pitchFamily="50" charset="-128"/>
                </a:rPr>
                <a:t>必要な手順</a:t>
              </a:r>
              <a:r>
                <a:rPr kumimoji="1" lang="ja-JP" altLang="en-US" sz="2800" b="1" dirty="0">
                  <a:latin typeface="BIZ UDPゴシック" panose="020B0400000000000000" pitchFamily="50" charset="-128"/>
                  <a:ea typeface="BIZ UDPゴシック" panose="020B0400000000000000" pitchFamily="50" charset="-128"/>
                </a:rPr>
                <a:t>があることに気付くこと。</a:t>
              </a:r>
            </a:p>
          </p:txBody>
        </p:sp>
        <p:sp>
          <p:nvSpPr>
            <p:cNvPr id="9" name="テキスト ボックス 8">
              <a:extLst>
                <a:ext uri="{FF2B5EF4-FFF2-40B4-BE49-F238E27FC236}">
                  <a16:creationId xmlns:a16="http://schemas.microsoft.com/office/drawing/2014/main" id="{A8D0784E-B9B0-F36C-D809-831ACE29166E}"/>
                </a:ext>
              </a:extLst>
            </p:cNvPr>
            <p:cNvSpPr txBox="1"/>
            <p:nvPr/>
          </p:nvSpPr>
          <p:spPr>
            <a:xfrm>
              <a:off x="1054308" y="4034645"/>
              <a:ext cx="9753600" cy="400110"/>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sz="2000" dirty="0">
                  <a:latin typeface="BIZ UDPゴシック" panose="020B0400000000000000" pitchFamily="50" charset="-128"/>
                  <a:ea typeface="BIZ UDPゴシック" panose="020B0400000000000000" pitchFamily="50" charset="-128"/>
                </a:rPr>
                <a:t>ブラックボックス化の解消</a:t>
              </a:r>
            </a:p>
          </p:txBody>
        </p:sp>
        <p:pic>
          <p:nvPicPr>
            <p:cNvPr id="11" name="図 10">
              <a:extLst>
                <a:ext uri="{FF2B5EF4-FFF2-40B4-BE49-F238E27FC236}">
                  <a16:creationId xmlns:a16="http://schemas.microsoft.com/office/drawing/2014/main" id="{979B08BD-219F-756F-0B11-5C8FB9A02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461" y="4759688"/>
              <a:ext cx="2516849" cy="2185499"/>
            </a:xfrm>
            <a:prstGeom prst="rect">
              <a:avLst/>
            </a:prstGeom>
          </p:spPr>
        </p:pic>
        <p:pic>
          <p:nvPicPr>
            <p:cNvPr id="13" name="図 12">
              <a:extLst>
                <a:ext uri="{FF2B5EF4-FFF2-40B4-BE49-F238E27FC236}">
                  <a16:creationId xmlns:a16="http://schemas.microsoft.com/office/drawing/2014/main" id="{6A8CD766-F46D-1DAC-AD0B-042D07AC5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283" y="4289055"/>
              <a:ext cx="1821402" cy="2449592"/>
            </a:xfrm>
            <a:prstGeom prst="rect">
              <a:avLst/>
            </a:prstGeom>
          </p:spPr>
        </p:pic>
      </p:grpSp>
    </p:spTree>
    <p:extLst>
      <p:ext uri="{BB962C8B-B14F-4D97-AF65-F5344CB8AC3E}">
        <p14:creationId xmlns:p14="http://schemas.microsoft.com/office/powerpoint/2010/main" val="244327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nara-edu2015">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ユーザー定義 1">
      <a:majorFont>
        <a:latin typeface="Calisto MT"/>
        <a:ea typeface="UD デジタル 教科書体 N-B"/>
        <a:cs typeface=""/>
      </a:majorFont>
      <a:minorFont>
        <a:latin typeface="Calisto MT"/>
        <a:ea typeface="UD デジタル 教科書体 N-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ra-edu2015" id="{130734BD-1538-443A-B8A8-F960631DD87C}" vid="{2C54748A-F8ED-41B9-B9E1-068B7629025B}"/>
    </a:ext>
  </a:extLst>
</a:theme>
</file>

<file path=ppt/theme/theme2.xml><?xml version="1.0" encoding="utf-8"?>
<a:theme xmlns:a="http://schemas.openxmlformats.org/drawingml/2006/main" name="2401奈良教育大学様temp">
  <a:themeElements>
    <a:clrScheme name="赤">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ユーザー定義 1">
      <a:majorFont>
        <a:latin typeface="Franklin Gothic Medium"/>
        <a:ea typeface="UD デジタル 教科書体 NP-B"/>
        <a:cs typeface=""/>
      </a:majorFont>
      <a:minorFont>
        <a:latin typeface="Franklin Gothic Book"/>
        <a:ea typeface="HGｺﾞｼｯｸE"/>
        <a:cs typeface=""/>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401奈良教育大学様temp" id="{C6FAAEA0-D932-4BCB-B991-2C211BDE944F}" vid="{C9C15300-88F4-41B2-A9C0-164B1F4C28E8}"/>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122ed1-47b3-40a8-9d22-9ccc2fd062b9" xsi:nil="true"/>
    <lcf76f155ced4ddcb4097134ff3c332f xmlns="0f190b51-0e8b-4977-ac7c-1c06944ac2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21E18C07235F6489B406633BCE78B45" ma:contentTypeVersion="18" ma:contentTypeDescription="新しいドキュメントを作成します。" ma:contentTypeScope="" ma:versionID="4d4a854fa1a121c0e4a6057e0dff720a">
  <xsd:schema xmlns:xsd="http://www.w3.org/2001/XMLSchema" xmlns:xs="http://www.w3.org/2001/XMLSchema" xmlns:p="http://schemas.microsoft.com/office/2006/metadata/properties" xmlns:ns2="0f190b51-0e8b-4977-ac7c-1c06944ac21f" xmlns:ns3="d0122ed1-47b3-40a8-9d22-9ccc2fd062b9" targetNamespace="http://schemas.microsoft.com/office/2006/metadata/properties" ma:root="true" ma:fieldsID="fce49b891ca5ec89355ec2786f2b6a23" ns2:_="" ns3:_="">
    <xsd:import namespace="0f190b51-0e8b-4977-ac7c-1c06944ac21f"/>
    <xsd:import namespace="d0122ed1-47b3-40a8-9d22-9ccc2fd062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90b51-0e8b-4977-ac7c-1c06944ac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1fffc70b-a3fe-4f36-b60b-35372b7e5b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122ed1-47b3-40a8-9d22-9ccc2fd062b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742c591-078f-41e2-95dd-3434cc0eeb8f}" ma:internalName="TaxCatchAll" ma:showField="CatchAllData" ma:web="d0122ed1-47b3-40a8-9d22-9ccc2fd062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F0DD9-5D43-40C9-81CC-AC51D6C39B66}">
  <ds:schemaRefs>
    <ds:schemaRef ds:uri="http://purl.org/dc/elements/1.1/"/>
    <ds:schemaRef ds:uri="http://schemas.openxmlformats.org/package/2006/metadata/core-properties"/>
    <ds:schemaRef ds:uri="http://schemas.microsoft.com/office/2006/documentManagement/types"/>
    <ds:schemaRef ds:uri="d0122ed1-47b3-40a8-9d22-9ccc2fd062b9"/>
    <ds:schemaRef ds:uri="0f190b51-0e8b-4977-ac7c-1c06944ac21f"/>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BACE901-74A3-4B38-BE3F-78A526640BCA}">
  <ds:schemaRefs>
    <ds:schemaRef ds:uri="http://schemas.microsoft.com/sharepoint/v3/contenttype/forms"/>
  </ds:schemaRefs>
</ds:datastoreItem>
</file>

<file path=customXml/itemProps3.xml><?xml version="1.0" encoding="utf-8"?>
<ds:datastoreItem xmlns:ds="http://schemas.openxmlformats.org/officeDocument/2006/customXml" ds:itemID="{0C2709D9-162D-47AF-BD7A-9E8EB75FC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90b51-0e8b-4977-ac7c-1c06944ac21f"/>
    <ds:schemaRef ds:uri="d0122ed1-47b3-40a8-9d22-9ccc2fd06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nara-edu2015</Template>
  <TotalTime>4211</TotalTime>
  <Words>1833</Words>
  <Application>Microsoft Office PowerPoint</Application>
  <PresentationFormat>ワイド画面</PresentationFormat>
  <Paragraphs>201</Paragraphs>
  <Slides>24</Slides>
  <Notes>8</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24</vt:i4>
      </vt:variant>
    </vt:vector>
  </HeadingPairs>
  <TitlesOfParts>
    <vt:vector size="39" baseType="lpstr">
      <vt:lpstr>BIZ UDPゴシック</vt:lpstr>
      <vt:lpstr>HGP創英角ﾎﾟｯﾌﾟ体</vt:lpstr>
      <vt:lpstr>UD デジタル 教科書体 N-B</vt:lpstr>
      <vt:lpstr>UD デジタル 教科書体 NK-B</vt:lpstr>
      <vt:lpstr>UD デジタル 教科書体 NP-B</vt:lpstr>
      <vt:lpstr>Arial</vt:lpstr>
      <vt:lpstr>Calibri</vt:lpstr>
      <vt:lpstr>Calisto MT</vt:lpstr>
      <vt:lpstr>Corbel</vt:lpstr>
      <vt:lpstr>Franklin Gothic Book</vt:lpstr>
      <vt:lpstr>Franklin Gothic Medium</vt:lpstr>
      <vt:lpstr>Times New Roman</vt:lpstr>
      <vt:lpstr>Wingdings</vt:lpstr>
      <vt:lpstr>1_nara-edu2015</vt:lpstr>
      <vt:lpstr>2401奈良教育大学様temp</vt:lpstr>
      <vt:lpstr>PowerPoint プレゼンテーション</vt:lpstr>
      <vt:lpstr>「教育の情報化に関する手引」では…</vt:lpstr>
      <vt:lpstr>プログラミングに関する学習活動の分類(手引より)</vt:lpstr>
      <vt:lpstr>A.学習指導要領に例示されている単元等で実施するもの</vt:lpstr>
      <vt:lpstr>PowerPoint プレゼンテーション</vt:lpstr>
      <vt:lpstr>B.各教科等の内容を指導する中で実施するもの</vt:lpstr>
      <vt:lpstr>C.教育課程内で各教科等とは別に実施するもの</vt:lpstr>
      <vt:lpstr>プログラミング教育で目指すもの</vt:lpstr>
      <vt:lpstr>プログラミング教育で目指すもの</vt:lpstr>
      <vt:lpstr>プログラミング教育で目指すもの</vt:lpstr>
      <vt:lpstr>プログラミング教育で目指すもの</vt:lpstr>
      <vt:lpstr>小中高の関連</vt:lpstr>
      <vt:lpstr>中学校では…</vt:lpstr>
      <vt:lpstr>高等学校では…</vt:lpstr>
      <vt:lpstr>既存の教科が下地となる「概念理解」</vt:lpstr>
      <vt:lpstr>社会からみた 「プログラミングができる」への期待</vt:lpstr>
      <vt:lpstr>社会からみた「プログラミングができる」への期待</vt:lpstr>
      <vt:lpstr>「プログラミングで育む」への期待</vt:lpstr>
      <vt:lpstr>実践をすすめていくために…</vt:lpstr>
      <vt:lpstr>プログラミングという活動</vt:lpstr>
      <vt:lpstr>到達指標（試案）</vt:lpstr>
      <vt:lpstr>到達指標（試案）</vt:lpstr>
      <vt:lpstr>到達指標（試案）</vt:lpstr>
      <vt:lpstr>到達指標（試案）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oyo _</dc:creator>
  <cp:lastModifiedBy>oyo _</cp:lastModifiedBy>
  <cp:revision>237</cp:revision>
  <cp:lastPrinted>2020-01-17T02:33:40Z</cp:lastPrinted>
  <dcterms:created xsi:type="dcterms:W3CDTF">2016-06-25T00:18:00Z</dcterms:created>
  <dcterms:modified xsi:type="dcterms:W3CDTF">2024-03-18T02:07:11Z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1041-10.8.0.6184</vt:lpwstr>
  </property>
  <property fmtid="{D5CDD505-2E9C-101B-9397-08002B2CF9AE}" pid="3" name="ContentTypeId">
    <vt:lpwstr>0x010100321E18C07235F6489B406633BCE78B45</vt:lpwstr>
  </property>
  <property fmtid="{D5CDD505-2E9C-101B-9397-08002B2CF9AE}" pid="4" name="MediaServiceImageTags">
    <vt:lpwstr/>
  </property>
</Properties>
</file>