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5" r:id="rId2"/>
    <p:sldId id="276" r:id="rId3"/>
    <p:sldId id="277" r:id="rId4"/>
    <p:sldId id="279" r:id="rId5"/>
    <p:sldId id="278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4B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2324" y="-340963"/>
            <a:ext cx="9966960" cy="2228956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2771513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2771513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第２章　情報教育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79961" y="2771513"/>
            <a:ext cx="8462513" cy="2049462"/>
          </a:xfrm>
        </p:spPr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４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．</a:t>
            </a:r>
            <a:r>
              <a:rPr lang="ja-JP" altLang="en-US" dirty="0"/>
              <a:t>場</a:t>
            </a:r>
            <a:r>
              <a:rPr lang="ja-JP" altLang="en-US" dirty="0" smtClean="0"/>
              <a:t>や</a:t>
            </a:r>
            <a:r>
              <a:rPr lang="ja-JP" altLang="en-US" dirty="0"/>
              <a:t>相手</a:t>
            </a:r>
            <a:r>
              <a:rPr lang="ja-JP" altLang="en-US" dirty="0" smtClean="0"/>
              <a:t>に</a:t>
            </a:r>
            <a:r>
              <a:rPr lang="ja-JP" altLang="en-US" dirty="0" smtClean="0"/>
              <a:t>応じた伝え方</a:t>
            </a:r>
            <a:r>
              <a:rPr lang="ja-JP" altLang="en-US" dirty="0" smtClean="0"/>
              <a:t>（プレゼンテーション）の指導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346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3983" y="235001"/>
            <a:ext cx="11700400" cy="1038730"/>
          </a:xfrm>
        </p:spPr>
        <p:txBody>
          <a:bodyPr/>
          <a:lstStyle/>
          <a:p>
            <a:r>
              <a:rPr kumimoji="1" lang="ja-JP" altLang="en-US" dirty="0" smtClean="0"/>
              <a:t>プレゼンテーションとは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2" t="21034" r="6870" b="2835"/>
          <a:stretch/>
        </p:blipFill>
        <p:spPr>
          <a:xfrm>
            <a:off x="1936207" y="1091820"/>
            <a:ext cx="8215952" cy="5445458"/>
          </a:xfrm>
        </p:spPr>
      </p:pic>
    </p:spTree>
    <p:extLst>
      <p:ext uri="{BB962C8B-B14F-4D97-AF65-F5344CB8AC3E}">
        <p14:creationId xmlns:p14="http://schemas.microsoft.com/office/powerpoint/2010/main" val="38949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指導のポイント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5441" y="1633347"/>
            <a:ext cx="11628407" cy="4886706"/>
          </a:xfrm>
        </p:spPr>
        <p:txBody>
          <a:bodyPr/>
          <a:lstStyle/>
          <a:p>
            <a:pPr marL="534988" indent="-490538">
              <a:buFont typeface="+mj-lt"/>
              <a:buAutoNum type="arabicPeriod"/>
            </a:pPr>
            <a:r>
              <a:rPr kumimoji="1" lang="ja-JP" altLang="en-US" dirty="0" smtClean="0"/>
              <a:t>主題を明確にして伝えたい内容をまとめる</a:t>
            </a:r>
            <a:endParaRPr kumimoji="1" lang="en-US" altLang="ja-JP" dirty="0" smtClean="0"/>
          </a:p>
          <a:p>
            <a:pPr marL="534988" indent="-490538">
              <a:buFont typeface="+mj-lt"/>
              <a:buAutoNum type="arabicPeriod"/>
            </a:pPr>
            <a:r>
              <a:rPr kumimoji="1" lang="ja-JP" altLang="en-US" dirty="0" smtClean="0"/>
              <a:t>聞き手の状況を把握する</a:t>
            </a:r>
            <a:endParaRPr kumimoji="1" lang="en-US" altLang="ja-JP" dirty="0" smtClean="0"/>
          </a:p>
          <a:p>
            <a:pPr marL="534988" indent="-490538">
              <a:buFont typeface="+mj-lt"/>
              <a:buAutoNum type="arabicPeriod"/>
            </a:pPr>
            <a:r>
              <a:rPr lang="ja-JP" altLang="en-US" dirty="0" smtClean="0"/>
              <a:t>聞き手に伝わる話し方を工夫する</a:t>
            </a:r>
            <a:endParaRPr lang="en-US" altLang="ja-JP" dirty="0" smtClean="0"/>
          </a:p>
          <a:p>
            <a:pPr marL="534988" indent="-490538">
              <a:buFont typeface="+mj-lt"/>
              <a:buAutoNum type="arabicPeriod"/>
            </a:pPr>
            <a:r>
              <a:rPr kumimoji="1" lang="ja-JP" altLang="en-US" dirty="0" smtClean="0"/>
              <a:t>よき聞き手になる聞き方になる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216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</a:t>
            </a:r>
            <a:r>
              <a:rPr kumimoji="1" lang="ja-JP" altLang="en-US" dirty="0" smtClean="0"/>
              <a:t>主題を明確にして伝えたい内容をまとめる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主題を明確に</a:t>
            </a:r>
            <a:endParaRPr kumimoji="1" lang="en-US" altLang="ja-JP" dirty="0" smtClean="0"/>
          </a:p>
          <a:p>
            <a:r>
              <a:rPr lang="ja-JP" altLang="en-US" dirty="0"/>
              <a:t>根拠</a:t>
            </a:r>
            <a:r>
              <a:rPr lang="ja-JP" altLang="en-US" dirty="0" smtClean="0"/>
              <a:t>や</a:t>
            </a:r>
            <a:r>
              <a:rPr lang="ja-JP" altLang="en-US" dirty="0"/>
              <a:t>事実</a:t>
            </a:r>
            <a:r>
              <a:rPr lang="ja-JP" altLang="en-US" dirty="0" smtClean="0"/>
              <a:t>に基づいて</a:t>
            </a:r>
            <a:endParaRPr lang="en-US" altLang="ja-JP" dirty="0" smtClean="0"/>
          </a:p>
          <a:p>
            <a:r>
              <a:rPr kumimoji="1" lang="ja-JP" altLang="en-US" dirty="0" smtClean="0"/>
              <a:t>筋道が通った内容</a:t>
            </a:r>
            <a:endParaRPr kumimoji="1" lang="en-US" altLang="ja-JP" dirty="0" smtClean="0"/>
          </a:p>
          <a:p>
            <a:r>
              <a:rPr lang="ja-JP" altLang="en-US" dirty="0"/>
              <a:t>聞き手</a:t>
            </a:r>
            <a:r>
              <a:rPr lang="ja-JP" altLang="en-US" dirty="0" smtClean="0"/>
              <a:t>の</a:t>
            </a:r>
            <a:r>
              <a:rPr lang="ja-JP" altLang="en-US" dirty="0"/>
              <a:t>印象</a:t>
            </a:r>
            <a:r>
              <a:rPr lang="ja-JP" altLang="en-US" dirty="0" smtClean="0"/>
              <a:t>に残る資料</a:t>
            </a:r>
            <a:r>
              <a:rPr lang="ja-JP" altLang="en-US" dirty="0"/>
              <a:t>作</a:t>
            </a:r>
            <a:r>
              <a:rPr lang="ja-JP" altLang="en-US" dirty="0" smtClean="0"/>
              <a:t>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44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2. </a:t>
            </a:r>
            <a:r>
              <a:rPr lang="ja-JP" altLang="en-US" dirty="0" smtClean="0"/>
              <a:t>聞き手の</a:t>
            </a:r>
            <a:r>
              <a:rPr lang="ja-JP" altLang="en-US" dirty="0"/>
              <a:t>状況</a:t>
            </a:r>
            <a:r>
              <a:rPr lang="ja-JP" altLang="en-US" dirty="0" smtClean="0"/>
              <a:t>を把握す</a:t>
            </a:r>
            <a:r>
              <a:rPr lang="ja-JP" altLang="en-US" dirty="0"/>
              <a:t>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聞き手</a:t>
            </a:r>
            <a:r>
              <a:rPr lang="ja-JP" altLang="en-US" dirty="0" smtClean="0"/>
              <a:t>は誰か</a:t>
            </a:r>
            <a:endParaRPr lang="en-US" altLang="ja-JP" dirty="0" smtClean="0"/>
          </a:p>
          <a:p>
            <a:r>
              <a:rPr kumimoji="1" lang="ja-JP" altLang="en-US" dirty="0"/>
              <a:t>聞き手</a:t>
            </a:r>
            <a:r>
              <a:rPr kumimoji="1" lang="ja-JP" altLang="en-US" dirty="0" smtClean="0"/>
              <a:t>の人数</a:t>
            </a:r>
            <a:endParaRPr kumimoji="1" lang="en-US" altLang="ja-JP" dirty="0" smtClean="0"/>
          </a:p>
          <a:p>
            <a:r>
              <a:rPr lang="ja-JP" altLang="en-US" dirty="0"/>
              <a:t>場</a:t>
            </a:r>
            <a:r>
              <a:rPr lang="ja-JP" altLang="en-US" dirty="0" smtClean="0"/>
              <a:t>の広さ</a:t>
            </a:r>
            <a:endParaRPr lang="en-US" altLang="ja-JP" dirty="0" smtClean="0"/>
          </a:p>
          <a:p>
            <a:r>
              <a:rPr kumimoji="1" lang="ja-JP" altLang="en-US" dirty="0" smtClean="0"/>
              <a:t>発表</a:t>
            </a:r>
            <a:r>
              <a:rPr kumimoji="1" lang="ja-JP" altLang="en-US" dirty="0"/>
              <a:t>時間</a:t>
            </a:r>
          </a:p>
        </p:txBody>
      </p:sp>
    </p:spTree>
    <p:extLst>
      <p:ext uri="{BB962C8B-B14F-4D97-AF65-F5344CB8AC3E}">
        <p14:creationId xmlns:p14="http://schemas.microsoft.com/office/powerpoint/2010/main" val="397526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3. </a:t>
            </a:r>
            <a:r>
              <a:rPr lang="ja-JP" altLang="en-US" dirty="0" smtClean="0"/>
              <a:t>聞き手に伝わる話し</a:t>
            </a:r>
            <a:r>
              <a:rPr lang="ja-JP" altLang="en-US" dirty="0"/>
              <a:t>方</a:t>
            </a:r>
            <a:r>
              <a:rPr lang="ja-JP" altLang="en-US" dirty="0" smtClean="0"/>
              <a:t>を工夫す</a:t>
            </a:r>
            <a:r>
              <a:rPr lang="ja-JP" altLang="en-US" dirty="0"/>
              <a:t>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88670" indent="-742950">
              <a:buFont typeface="+mj-lt"/>
              <a:buAutoNum type="arabicPeriod"/>
            </a:pPr>
            <a:r>
              <a:rPr lang="ja-JP" altLang="en-US" sz="4000" dirty="0"/>
              <a:t>場</a:t>
            </a:r>
            <a:r>
              <a:rPr lang="ja-JP" altLang="en-US" sz="4000" dirty="0" smtClean="0"/>
              <a:t>にあった適度な声の大きさ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/>
              <a:t>原稿</a:t>
            </a:r>
            <a:r>
              <a:rPr lang="ja-JP" altLang="en-US" sz="4000" dirty="0" smtClean="0"/>
              <a:t>を見ず、キーワードをもとに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 smtClean="0"/>
              <a:t>伝えたい</a:t>
            </a:r>
            <a:r>
              <a:rPr lang="ja-JP" altLang="en-US" sz="4000" dirty="0"/>
              <a:t>資料</a:t>
            </a:r>
            <a:r>
              <a:rPr lang="ja-JP" altLang="en-US" sz="4000" dirty="0" smtClean="0"/>
              <a:t>は、指や指示棒で指し示す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 smtClean="0"/>
              <a:t>つなぎ言葉や、指示語を適切に使いながら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 smtClean="0"/>
              <a:t>大きく見やすい</a:t>
            </a:r>
            <a:r>
              <a:rPr lang="ja-JP" altLang="en-US" sz="4000" dirty="0"/>
              <a:t>文字</a:t>
            </a:r>
            <a:r>
              <a:rPr lang="ja-JP" altLang="en-US" sz="4000" dirty="0" smtClean="0"/>
              <a:t>や絵、写真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/>
              <a:t>反応</a:t>
            </a:r>
            <a:r>
              <a:rPr lang="ja-JP" altLang="en-US" sz="4000" dirty="0" smtClean="0"/>
              <a:t>を確かめながら話す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 smtClean="0"/>
              <a:t>身振り手振りを入れて</a:t>
            </a:r>
            <a:endParaRPr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149727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4. </a:t>
            </a:r>
            <a:r>
              <a:rPr lang="ja-JP" altLang="en-US" smtClean="0"/>
              <a:t>よき</a:t>
            </a:r>
            <a:r>
              <a:rPr lang="ja-JP" altLang="en-US" dirty="0" smtClean="0"/>
              <a:t>聞き手になる聞き方になる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88670" indent="-742950">
              <a:buFont typeface="+mj-lt"/>
              <a:buAutoNum type="arabicPeriod"/>
            </a:pPr>
            <a:r>
              <a:rPr lang="ja-JP" altLang="en-US" sz="4000" dirty="0" smtClean="0"/>
              <a:t>メモを取りながら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/>
              <a:t>話</a:t>
            </a:r>
            <a:r>
              <a:rPr lang="ja-JP" altLang="en-US" sz="4000" dirty="0" smtClean="0"/>
              <a:t>の</a:t>
            </a:r>
            <a:r>
              <a:rPr lang="ja-JP" altLang="en-US" sz="4000" dirty="0"/>
              <a:t>内容</a:t>
            </a:r>
            <a:r>
              <a:rPr lang="ja-JP" altLang="en-US" sz="4000" dirty="0" smtClean="0"/>
              <a:t>に合わせて意思表示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/>
              <a:t>自分</a:t>
            </a:r>
            <a:r>
              <a:rPr lang="ja-JP" altLang="en-US" sz="4000" dirty="0" smtClean="0"/>
              <a:t>の</a:t>
            </a:r>
            <a:r>
              <a:rPr lang="ja-JP" altLang="en-US" sz="4000" dirty="0"/>
              <a:t>経験</a:t>
            </a:r>
            <a:r>
              <a:rPr lang="ja-JP" altLang="en-US" sz="4000" dirty="0" smtClean="0"/>
              <a:t>や知識、思いと比較して</a:t>
            </a:r>
            <a:endParaRPr lang="en-US" altLang="ja-JP" sz="4000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sz="4000" dirty="0" smtClean="0"/>
              <a:t>「発表内容」と「表現方法」の２つの観点を明確にして</a:t>
            </a:r>
            <a:endParaRPr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12339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礎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225</TotalTime>
  <Words>204</Words>
  <Application>Microsoft Office PowerPoint</Application>
  <PresentationFormat>ワイド画面</PresentationFormat>
  <Paragraphs>31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HGｺﾞｼｯｸE</vt:lpstr>
      <vt:lpstr>HG創英角ｺﾞｼｯｸUB</vt:lpstr>
      <vt:lpstr>Corbel</vt:lpstr>
      <vt:lpstr>Franklin Gothic Book</vt:lpstr>
      <vt:lpstr>Franklin Gothic Medium</vt:lpstr>
      <vt:lpstr>基礎</vt:lpstr>
      <vt:lpstr>第２章　情報教育</vt:lpstr>
      <vt:lpstr>プレゼンテーションとは</vt:lpstr>
      <vt:lpstr>指導のポイント</vt:lpstr>
      <vt:lpstr>1. 主題を明確にして伝えたい内容をまとめる</vt:lpstr>
      <vt:lpstr>2. 聞き手の状況を把握する</vt:lpstr>
      <vt:lpstr>3. 聞き手に伝わる話し方を工夫する</vt:lpstr>
      <vt:lpstr>4. よき聞き手になる聞き方になる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39</cp:revision>
  <dcterms:created xsi:type="dcterms:W3CDTF">2015-10-13T01:30:40Z</dcterms:created>
  <dcterms:modified xsi:type="dcterms:W3CDTF">2016-02-11T14:02:32Z</dcterms:modified>
</cp:coreProperties>
</file>