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7"/>
  </p:notesMasterIdLst>
  <p:sldIdLst>
    <p:sldId id="282" r:id="rId2"/>
    <p:sldId id="283" r:id="rId3"/>
    <p:sldId id="284" r:id="rId4"/>
    <p:sldId id="286" r:id="rId5"/>
    <p:sldId id="28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3429" autoAdjust="0"/>
  </p:normalViewPr>
  <p:slideViewPr>
    <p:cSldViewPr snapToGrid="0">
      <p:cViewPr varScale="1">
        <p:scale>
          <a:sx n="104" d="100"/>
          <a:sy n="104" d="100"/>
        </p:scale>
        <p:origin x="78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9A65-D202-4497-8944-5024B132447F}" type="datetimeFigureOut">
              <a:rPr kumimoji="1" lang="ja-JP" altLang="en-US" smtClean="0"/>
              <a:t>2016/2/11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F2EB-81DA-4720-8EA0-15238DA080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93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3F2EB-81DA-4720-8EA0-15238DA080C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76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2324" y="-340963"/>
            <a:ext cx="9966960" cy="222895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2771513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771513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第２章　情報教育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６</a:t>
            </a:r>
            <a:r>
              <a:rPr kumimoji="1" lang="ja-JP" altLang="en-US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kumimoji="1" lang="ja-JP" altLang="en-US" dirty="0" smtClean="0"/>
              <a:t>コミュニケーショ</a:t>
            </a:r>
            <a:r>
              <a:rPr lang="ja-JP" altLang="en-US" dirty="0" smtClean="0"/>
              <a:t>ン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の指導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pc="-150" dirty="0" smtClean="0"/>
              <a:t>ＩＣＴを前にしたコミュニケーション</a:t>
            </a:r>
            <a:endParaRPr kumimoji="1" lang="ja-JP" altLang="en-US" spc="-15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45720" indent="0">
              <a:buNone/>
            </a:pPr>
            <a:r>
              <a:rPr kumimoji="1" lang="ja-JP" altLang="en-US" dirty="0" smtClean="0"/>
              <a:t>        ＩＣＴをどう活用するか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36244" r="4694" b="3662"/>
          <a:stretch/>
        </p:blipFill>
        <p:spPr>
          <a:xfrm>
            <a:off x="1913120" y="1361751"/>
            <a:ext cx="8332631" cy="41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ＩＣＴを介したコミュニケーション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26663" b="9817"/>
          <a:stretch/>
        </p:blipFill>
        <p:spPr>
          <a:xfrm>
            <a:off x="605306" y="1222984"/>
            <a:ext cx="11089293" cy="5344732"/>
          </a:xfrm>
        </p:spPr>
      </p:pic>
    </p:spTree>
    <p:extLst>
      <p:ext uri="{BB962C8B-B14F-4D97-AF65-F5344CB8AC3E}">
        <p14:creationId xmlns:p14="http://schemas.microsoft.com/office/powerpoint/2010/main" val="213614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1615" t="12625" r="37869" b="19642"/>
          <a:stretch/>
        </p:blipFill>
        <p:spPr>
          <a:xfrm>
            <a:off x="559078" y="4306671"/>
            <a:ext cx="3163176" cy="22973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ＩＣＴを介したコミュニケーション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73890" y="1465920"/>
            <a:ext cx="7075853" cy="4886706"/>
          </a:xfrm>
        </p:spPr>
        <p:txBody>
          <a:bodyPr/>
          <a:lstStyle/>
          <a:p>
            <a:pPr marL="45720" indent="0">
              <a:buNone/>
            </a:pPr>
            <a:r>
              <a:rPr lang="ja-JP" altLang="en-US" sz="4000" dirty="0" smtClean="0"/>
              <a:t>特定の相手、相手の</a:t>
            </a:r>
            <a:r>
              <a:rPr lang="ja-JP" altLang="en-US" sz="4000" dirty="0"/>
              <a:t>都合</a:t>
            </a:r>
            <a:r>
              <a:rPr lang="ja-JP" altLang="en-US" sz="4000" dirty="0" smtClean="0"/>
              <a:t>に左右されない、文字情報</a:t>
            </a:r>
            <a:endParaRPr lang="en-US" altLang="ja-JP" sz="4000" dirty="0"/>
          </a:p>
          <a:p>
            <a:pPr marL="45720" indent="0">
              <a:buNone/>
            </a:pP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/>
              <a:t>特定</a:t>
            </a:r>
            <a:r>
              <a:rPr lang="ja-JP" altLang="en-US" sz="4000" dirty="0"/>
              <a:t>の相手、リアルタイム</a:t>
            </a:r>
            <a:endParaRPr lang="en-US" altLang="ja-JP" sz="4000" dirty="0"/>
          </a:p>
          <a:p>
            <a:pPr marL="45720" indent="0">
              <a:buNone/>
            </a:pPr>
            <a:r>
              <a:rPr lang="ja-JP" altLang="en-US" sz="4000" dirty="0"/>
              <a:t>顔を見ながらクラスみんなで</a:t>
            </a:r>
            <a:endParaRPr lang="en-US" altLang="ja-JP" sz="4000" dirty="0"/>
          </a:p>
          <a:p>
            <a:pPr marL="45720" indent="0">
              <a:buNone/>
            </a:pPr>
            <a:endParaRPr kumimoji="1" lang="ja-JP" altLang="en-US" sz="4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42836" r="65399" b="46708"/>
          <a:stretch/>
        </p:blipFill>
        <p:spPr>
          <a:xfrm>
            <a:off x="290642" y="1327930"/>
            <a:ext cx="4083247" cy="11719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72597" r="65399" b="16490"/>
          <a:stretch/>
        </p:blipFill>
        <p:spPr>
          <a:xfrm>
            <a:off x="290642" y="3252862"/>
            <a:ext cx="4083247" cy="12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まずは経験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いろいろなメディアを経験することが必要です。</a:t>
            </a:r>
            <a:endParaRPr kumimoji="1" lang="en-US" altLang="ja-JP" dirty="0" smtClean="0"/>
          </a:p>
          <a:p>
            <a:r>
              <a:rPr lang="ja-JP" altLang="en-US" dirty="0" smtClean="0"/>
              <a:t>メディアの特性を考えたコミュニケーション能力が身につきます。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1582242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430</TotalTime>
  <Words>75</Words>
  <Application>Microsoft Office PowerPoint</Application>
  <PresentationFormat>ワイド画面</PresentationFormat>
  <Paragraphs>20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HGｺﾞｼｯｸE</vt:lpstr>
      <vt:lpstr>HG創英角ｺﾞｼｯｸUB</vt:lpstr>
      <vt:lpstr>游ゴシック</vt:lpstr>
      <vt:lpstr>Corbel</vt:lpstr>
      <vt:lpstr>Franklin Gothic Book</vt:lpstr>
      <vt:lpstr>Franklin Gothic Medium</vt:lpstr>
      <vt:lpstr>基礎</vt:lpstr>
      <vt:lpstr>第２章　情報教育</vt:lpstr>
      <vt:lpstr>ＩＣＴを前にしたコミュニケーション</vt:lpstr>
      <vt:lpstr>ＩＣＴを介したコミュニケーション</vt:lpstr>
      <vt:lpstr>ＩＣＴを介したコミュニケーション</vt:lpstr>
      <vt:lpstr>まずは経験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45</cp:revision>
  <dcterms:created xsi:type="dcterms:W3CDTF">2015-10-13T01:30:40Z</dcterms:created>
  <dcterms:modified xsi:type="dcterms:W3CDTF">2016-02-11T14:04:02Z</dcterms:modified>
</cp:coreProperties>
</file>