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CAA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305139" y="2943817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第３章　各教科指導等に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おけるＩＣＴ活用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29862" y="3166505"/>
            <a:ext cx="8295506" cy="2049462"/>
          </a:xfrm>
        </p:spPr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５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dirty="0" smtClean="0"/>
              <a:t>個に応じた指導・支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</a:t>
            </a:r>
            <a:r>
              <a:rPr lang="ja-JP" altLang="en-US" dirty="0" smtClean="0"/>
              <a:t>援をすすめる</a:t>
            </a:r>
            <a:r>
              <a:rPr lang="en-US" altLang="ja-JP" dirty="0" smtClean="0"/>
              <a:t>ICT</a:t>
            </a:r>
            <a:r>
              <a:rPr lang="ja-JP" altLang="en-US" dirty="0" smtClean="0"/>
              <a:t>活用</a:t>
            </a:r>
            <a:endParaRPr lang="en-US" altLang="ja-JP" dirty="0" smtClean="0"/>
          </a:p>
          <a:p>
            <a:r>
              <a:rPr lang="en-US" altLang="ja-JP" spc="-150" dirty="0"/>
              <a:t> </a:t>
            </a:r>
            <a:r>
              <a:rPr lang="en-US" altLang="ja-JP" spc="-150" dirty="0" smtClean="0"/>
              <a:t> </a:t>
            </a:r>
            <a:r>
              <a:rPr lang="en-US" altLang="ja-JP" sz="3200" spc="-150" dirty="0" smtClean="0"/>
              <a:t>【1】 </a:t>
            </a:r>
            <a:r>
              <a:rPr lang="ja-JP" altLang="en-US" sz="3200" spc="-150" dirty="0" smtClean="0"/>
              <a:t>個別指導における</a:t>
            </a:r>
            <a:r>
              <a:rPr lang="en-US" altLang="ja-JP" sz="3200" spc="-150" dirty="0" smtClean="0"/>
              <a:t>ICT</a:t>
            </a:r>
            <a:r>
              <a:rPr lang="ja-JP" altLang="en-US" sz="3200" spc="-150" dirty="0" smtClean="0"/>
              <a:t>活用の実践例</a:t>
            </a:r>
            <a:endParaRPr lang="en-US" altLang="ja-JP" sz="3200" spc="-150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家庭科実技でのビデオ活用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42566" y="4794959"/>
            <a:ext cx="9076420" cy="1639544"/>
          </a:xfrm>
        </p:spPr>
        <p:txBody>
          <a:bodyPr/>
          <a:lstStyle/>
          <a:p>
            <a:pPr marL="4572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kumimoji="1" lang="ja-JP" altLang="en-US" sz="3600" dirty="0" smtClean="0"/>
              <a:t>玉止めや玉結びの仕方をビデオで連続再生</a:t>
            </a:r>
            <a:endParaRPr kumimoji="1" lang="en-US" altLang="ja-JP" sz="3600" dirty="0" smtClean="0"/>
          </a:p>
          <a:p>
            <a:pPr marL="45720" indent="0">
              <a:spcBef>
                <a:spcPts val="600"/>
              </a:spcBef>
              <a:buNone/>
            </a:pPr>
            <a:r>
              <a:rPr kumimoji="1" lang="ja-JP" altLang="en-US" sz="3600" dirty="0" smtClean="0"/>
              <a:t>指導者は、子ども達のそばで個別に支援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52580" t="32782" r="9391" b="30917"/>
          <a:stretch/>
        </p:blipFill>
        <p:spPr>
          <a:xfrm>
            <a:off x="2813539" y="1287379"/>
            <a:ext cx="6954716" cy="35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4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毛筆書写でのビデオ活用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4722" y="5114792"/>
            <a:ext cx="11957074" cy="1414653"/>
          </a:xfrm>
        </p:spPr>
        <p:txBody>
          <a:bodyPr/>
          <a:lstStyle/>
          <a:p>
            <a:pPr marL="45720" indent="0">
              <a:buNone/>
            </a:pPr>
            <a:r>
              <a:rPr kumimoji="1" lang="ja-JP" altLang="en-US" sz="3600" dirty="0" smtClean="0"/>
              <a:t>筆の運び方を示した動画を繰り返し再生</a:t>
            </a:r>
            <a:endParaRPr kumimoji="1" lang="en-US" altLang="ja-JP" sz="3600" dirty="0" smtClean="0"/>
          </a:p>
          <a:p>
            <a:pPr marL="45720" indent="0">
              <a:buNone/>
            </a:pPr>
            <a:r>
              <a:rPr kumimoji="1" lang="ja-JP" altLang="en-US" sz="3600" dirty="0" smtClean="0"/>
              <a:t>指導者は、子どものそばで手を取りながら支援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t="26292" r="33427" b="32394"/>
          <a:stretch/>
        </p:blipFill>
        <p:spPr>
          <a:xfrm>
            <a:off x="2120185" y="1287379"/>
            <a:ext cx="7480852" cy="38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9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9236" y="248649"/>
            <a:ext cx="11700400" cy="1038730"/>
          </a:xfrm>
        </p:spPr>
        <p:txBody>
          <a:bodyPr/>
          <a:lstStyle/>
          <a:p>
            <a:r>
              <a:rPr lang="ja-JP" altLang="en-US" dirty="0"/>
              <a:t>動画</a:t>
            </a:r>
            <a:r>
              <a:rPr lang="ja-JP" altLang="en-US" dirty="0" smtClean="0"/>
              <a:t>を見て、マット運動の練習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24186" y="4853980"/>
            <a:ext cx="5482122" cy="1061624"/>
          </a:xfrm>
        </p:spPr>
        <p:txBody>
          <a:bodyPr/>
          <a:lstStyle/>
          <a:p>
            <a:pPr marL="45720" indent="0">
              <a:buNone/>
            </a:pPr>
            <a:r>
              <a:rPr kumimoji="1" lang="ja-JP" altLang="en-US" sz="3600" dirty="0" smtClean="0"/>
              <a:t>手元の端末で動画を</a:t>
            </a:r>
            <a:br>
              <a:rPr kumimoji="1" lang="ja-JP" altLang="en-US" sz="3600" dirty="0" smtClean="0"/>
            </a:br>
            <a:r>
              <a:rPr kumimoji="1" lang="ja-JP" altLang="en-US" sz="3600" dirty="0" smtClean="0"/>
              <a:t>見て、動きの確認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8357" r="15822" b="33897"/>
          <a:stretch/>
        </p:blipFill>
        <p:spPr>
          <a:xfrm>
            <a:off x="1707817" y="1875240"/>
            <a:ext cx="8471565" cy="2897760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631029" y="4851533"/>
            <a:ext cx="5482122" cy="106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4400" i="0" kern="120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3600" dirty="0" smtClean="0"/>
              <a:t>練習を動画にとって</a:t>
            </a:r>
            <a:br>
              <a:rPr lang="ja-JP" altLang="en-US" sz="3600" dirty="0" smtClean="0"/>
            </a:br>
            <a:r>
              <a:rPr lang="ja-JP" altLang="en-US" sz="3600" dirty="0" smtClean="0"/>
              <a:t>振り返り</a:t>
            </a:r>
          </a:p>
        </p:txBody>
      </p:sp>
    </p:spTree>
    <p:extLst>
      <p:ext uri="{BB962C8B-B14F-4D97-AF65-F5344CB8AC3E}">
        <p14:creationId xmlns:p14="http://schemas.microsoft.com/office/powerpoint/2010/main" val="730822203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565</TotalTime>
  <Words>83</Words>
  <Application>Microsoft Office PowerPoint</Application>
  <PresentationFormat>ワイド画面</PresentationFormat>
  <Paragraphs>12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第３章　各教科指導等に 　　　　おけるＩＣＴ活用</vt:lpstr>
      <vt:lpstr>家庭科実技でのビデオ活用</vt:lpstr>
      <vt:lpstr>毛筆書写でのビデオ活用</vt:lpstr>
      <vt:lpstr>動画を見て、マット運動の練習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81</cp:revision>
  <dcterms:created xsi:type="dcterms:W3CDTF">2015-10-13T01:30:40Z</dcterms:created>
  <dcterms:modified xsi:type="dcterms:W3CDTF">2016-02-11T14:07:06Z</dcterms:modified>
</cp:coreProperties>
</file>