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91" r:id="rId4"/>
    <p:sldId id="289" r:id="rId5"/>
    <p:sldId id="290" r:id="rId6"/>
    <p:sldId id="284" r:id="rId7"/>
    <p:sldId id="285" r:id="rId8"/>
    <p:sldId id="286" r:id="rId9"/>
    <p:sldId id="287" r:id="rId10"/>
    <p:sldId id="292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99"/>
    <a:srgbClr val="007A37"/>
    <a:srgbClr val="CC0000"/>
    <a:srgbClr val="3494BA"/>
    <a:srgbClr val="FFEC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904455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第４章　情報モラル教育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４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spc="-150" dirty="0" smtClean="0"/>
              <a:t>学校全体で取り組む</a:t>
            </a:r>
            <a:endParaRPr lang="en-US" altLang="ja-JP" spc="-150" dirty="0" smtClean="0"/>
          </a:p>
          <a:p>
            <a:r>
              <a:rPr lang="ja-JP" altLang="en-US" spc="-150" dirty="0" smtClean="0"/>
              <a:t>　　情報モラル教育の要点</a:t>
            </a:r>
            <a:endParaRPr lang="en-US" altLang="ja-JP" spc="-150" dirty="0" smtClean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47730" y="5207341"/>
            <a:ext cx="11571140" cy="742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kumimoji="1" sz="5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spc="-150" dirty="0" smtClean="0"/>
              <a:t>【</a:t>
            </a:r>
            <a:r>
              <a:rPr lang="ja-JP" altLang="en-US" sz="4000" spc="-150" dirty="0" smtClean="0"/>
              <a:t>１</a:t>
            </a:r>
            <a:r>
              <a:rPr lang="en-US" altLang="ja-JP" sz="4000" spc="-150" dirty="0" smtClean="0"/>
              <a:t>】</a:t>
            </a:r>
            <a:r>
              <a:rPr lang="ja-JP" altLang="en-US" sz="4000" spc="-150" dirty="0" smtClean="0"/>
              <a:t>教員が知っておくべき安全・安心の基礎知識</a:t>
            </a:r>
            <a:endParaRPr lang="en-US" altLang="ja-JP" sz="4000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④法律の知識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953038" y="3757809"/>
            <a:ext cx="10284992" cy="2762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情報モラルに関連する法律や法令の一覧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10" name="ホームベース 9"/>
          <p:cNvSpPr/>
          <p:nvPr/>
        </p:nvSpPr>
        <p:spPr>
          <a:xfrm>
            <a:off x="355384" y="2627029"/>
            <a:ext cx="5723443" cy="66970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著作権法・・・第３５条など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星 12 12"/>
          <p:cNvSpPr/>
          <p:nvPr/>
        </p:nvSpPr>
        <p:spPr>
          <a:xfrm>
            <a:off x="5921061" y="1601962"/>
            <a:ext cx="6040193" cy="1992330"/>
          </a:xfrm>
          <a:custGeom>
            <a:avLst/>
            <a:gdLst>
              <a:gd name="connsiteX0" fmla="*/ 0 w 6439437"/>
              <a:gd name="connsiteY0" fmla="*/ 1239500 h 2479000"/>
              <a:gd name="connsiteX1" fmla="*/ 679028 w 6439437"/>
              <a:gd name="connsiteY1" fmla="*/ 977421 h 2479000"/>
              <a:gd name="connsiteX2" fmla="*/ 431360 w 6439437"/>
              <a:gd name="connsiteY2" fmla="*/ 619750 h 2479000"/>
              <a:gd name="connsiteX3" fmla="*/ 1359804 w 6439437"/>
              <a:gd name="connsiteY3" fmla="*/ 523486 h 2479000"/>
              <a:gd name="connsiteX4" fmla="*/ 1609859 w 6439437"/>
              <a:gd name="connsiteY4" fmla="*/ 166062 h 2479000"/>
              <a:gd name="connsiteX5" fmla="*/ 2538942 w 6439437"/>
              <a:gd name="connsiteY5" fmla="*/ 261406 h 2479000"/>
              <a:gd name="connsiteX6" fmla="*/ 3219719 w 6439437"/>
              <a:gd name="connsiteY6" fmla="*/ 0 h 2479000"/>
              <a:gd name="connsiteX7" fmla="*/ 3900495 w 6439437"/>
              <a:gd name="connsiteY7" fmla="*/ 261406 h 2479000"/>
              <a:gd name="connsiteX8" fmla="*/ 4829578 w 6439437"/>
              <a:gd name="connsiteY8" fmla="*/ 166062 h 2479000"/>
              <a:gd name="connsiteX9" fmla="*/ 5079633 w 6439437"/>
              <a:gd name="connsiteY9" fmla="*/ 523486 h 2479000"/>
              <a:gd name="connsiteX10" fmla="*/ 6008077 w 6439437"/>
              <a:gd name="connsiteY10" fmla="*/ 619750 h 2479000"/>
              <a:gd name="connsiteX11" fmla="*/ 5760409 w 6439437"/>
              <a:gd name="connsiteY11" fmla="*/ 977421 h 2479000"/>
              <a:gd name="connsiteX12" fmla="*/ 6439437 w 6439437"/>
              <a:gd name="connsiteY12" fmla="*/ 1239500 h 2479000"/>
              <a:gd name="connsiteX13" fmla="*/ 5760409 w 6439437"/>
              <a:gd name="connsiteY13" fmla="*/ 1501579 h 2479000"/>
              <a:gd name="connsiteX14" fmla="*/ 6008077 w 6439437"/>
              <a:gd name="connsiteY14" fmla="*/ 1859250 h 2479000"/>
              <a:gd name="connsiteX15" fmla="*/ 5079633 w 6439437"/>
              <a:gd name="connsiteY15" fmla="*/ 1955514 h 2479000"/>
              <a:gd name="connsiteX16" fmla="*/ 4829578 w 6439437"/>
              <a:gd name="connsiteY16" fmla="*/ 2312938 h 2479000"/>
              <a:gd name="connsiteX17" fmla="*/ 3900495 w 6439437"/>
              <a:gd name="connsiteY17" fmla="*/ 2217594 h 2479000"/>
              <a:gd name="connsiteX18" fmla="*/ 3219719 w 6439437"/>
              <a:gd name="connsiteY18" fmla="*/ 2479000 h 2479000"/>
              <a:gd name="connsiteX19" fmla="*/ 2538942 w 6439437"/>
              <a:gd name="connsiteY19" fmla="*/ 2217594 h 2479000"/>
              <a:gd name="connsiteX20" fmla="*/ 1609859 w 6439437"/>
              <a:gd name="connsiteY20" fmla="*/ 2312938 h 2479000"/>
              <a:gd name="connsiteX21" fmla="*/ 1359804 w 6439437"/>
              <a:gd name="connsiteY21" fmla="*/ 1955514 h 2479000"/>
              <a:gd name="connsiteX22" fmla="*/ 431360 w 6439437"/>
              <a:gd name="connsiteY22" fmla="*/ 1859250 h 2479000"/>
              <a:gd name="connsiteX23" fmla="*/ 679028 w 6439437"/>
              <a:gd name="connsiteY23" fmla="*/ 1501579 h 2479000"/>
              <a:gd name="connsiteX24" fmla="*/ 0 w 6439437"/>
              <a:gd name="connsiteY24" fmla="*/ 1239500 h 2479000"/>
              <a:gd name="connsiteX0" fmla="*/ 0 w 6168981"/>
              <a:gd name="connsiteY0" fmla="*/ 1239500 h 2479000"/>
              <a:gd name="connsiteX1" fmla="*/ 679028 w 6168981"/>
              <a:gd name="connsiteY1" fmla="*/ 977421 h 2479000"/>
              <a:gd name="connsiteX2" fmla="*/ 431360 w 6168981"/>
              <a:gd name="connsiteY2" fmla="*/ 619750 h 2479000"/>
              <a:gd name="connsiteX3" fmla="*/ 1359804 w 6168981"/>
              <a:gd name="connsiteY3" fmla="*/ 523486 h 2479000"/>
              <a:gd name="connsiteX4" fmla="*/ 1609859 w 6168981"/>
              <a:gd name="connsiteY4" fmla="*/ 166062 h 2479000"/>
              <a:gd name="connsiteX5" fmla="*/ 2538942 w 6168981"/>
              <a:gd name="connsiteY5" fmla="*/ 261406 h 2479000"/>
              <a:gd name="connsiteX6" fmla="*/ 3219719 w 6168981"/>
              <a:gd name="connsiteY6" fmla="*/ 0 h 2479000"/>
              <a:gd name="connsiteX7" fmla="*/ 3900495 w 6168981"/>
              <a:gd name="connsiteY7" fmla="*/ 261406 h 2479000"/>
              <a:gd name="connsiteX8" fmla="*/ 4829578 w 6168981"/>
              <a:gd name="connsiteY8" fmla="*/ 166062 h 2479000"/>
              <a:gd name="connsiteX9" fmla="*/ 5079633 w 6168981"/>
              <a:gd name="connsiteY9" fmla="*/ 523486 h 2479000"/>
              <a:gd name="connsiteX10" fmla="*/ 6008077 w 6168981"/>
              <a:gd name="connsiteY10" fmla="*/ 619750 h 2479000"/>
              <a:gd name="connsiteX11" fmla="*/ 5760409 w 6168981"/>
              <a:gd name="connsiteY11" fmla="*/ 977421 h 2479000"/>
              <a:gd name="connsiteX12" fmla="*/ 6168981 w 6168981"/>
              <a:gd name="connsiteY12" fmla="*/ 1213743 h 2479000"/>
              <a:gd name="connsiteX13" fmla="*/ 5760409 w 6168981"/>
              <a:gd name="connsiteY13" fmla="*/ 1501579 h 2479000"/>
              <a:gd name="connsiteX14" fmla="*/ 6008077 w 6168981"/>
              <a:gd name="connsiteY14" fmla="*/ 1859250 h 2479000"/>
              <a:gd name="connsiteX15" fmla="*/ 5079633 w 6168981"/>
              <a:gd name="connsiteY15" fmla="*/ 1955514 h 2479000"/>
              <a:gd name="connsiteX16" fmla="*/ 4829578 w 6168981"/>
              <a:gd name="connsiteY16" fmla="*/ 2312938 h 2479000"/>
              <a:gd name="connsiteX17" fmla="*/ 3900495 w 6168981"/>
              <a:gd name="connsiteY17" fmla="*/ 2217594 h 2479000"/>
              <a:gd name="connsiteX18" fmla="*/ 3219719 w 6168981"/>
              <a:gd name="connsiteY18" fmla="*/ 2479000 h 2479000"/>
              <a:gd name="connsiteX19" fmla="*/ 2538942 w 6168981"/>
              <a:gd name="connsiteY19" fmla="*/ 2217594 h 2479000"/>
              <a:gd name="connsiteX20" fmla="*/ 1609859 w 6168981"/>
              <a:gd name="connsiteY20" fmla="*/ 2312938 h 2479000"/>
              <a:gd name="connsiteX21" fmla="*/ 1359804 w 6168981"/>
              <a:gd name="connsiteY21" fmla="*/ 1955514 h 2479000"/>
              <a:gd name="connsiteX22" fmla="*/ 431360 w 6168981"/>
              <a:gd name="connsiteY22" fmla="*/ 1859250 h 2479000"/>
              <a:gd name="connsiteX23" fmla="*/ 679028 w 6168981"/>
              <a:gd name="connsiteY23" fmla="*/ 1501579 h 2479000"/>
              <a:gd name="connsiteX24" fmla="*/ 0 w 6168981"/>
              <a:gd name="connsiteY24" fmla="*/ 1239500 h 2479000"/>
              <a:gd name="connsiteX0" fmla="*/ 0 w 6168981"/>
              <a:gd name="connsiteY0" fmla="*/ 1239500 h 2479000"/>
              <a:gd name="connsiteX1" fmla="*/ 679028 w 6168981"/>
              <a:gd name="connsiteY1" fmla="*/ 977421 h 2479000"/>
              <a:gd name="connsiteX2" fmla="*/ 766211 w 6168981"/>
              <a:gd name="connsiteY2" fmla="*/ 349294 h 2479000"/>
              <a:gd name="connsiteX3" fmla="*/ 1359804 w 6168981"/>
              <a:gd name="connsiteY3" fmla="*/ 523486 h 2479000"/>
              <a:gd name="connsiteX4" fmla="*/ 1609859 w 6168981"/>
              <a:gd name="connsiteY4" fmla="*/ 166062 h 2479000"/>
              <a:gd name="connsiteX5" fmla="*/ 2538942 w 6168981"/>
              <a:gd name="connsiteY5" fmla="*/ 261406 h 2479000"/>
              <a:gd name="connsiteX6" fmla="*/ 3219719 w 6168981"/>
              <a:gd name="connsiteY6" fmla="*/ 0 h 2479000"/>
              <a:gd name="connsiteX7" fmla="*/ 3900495 w 6168981"/>
              <a:gd name="connsiteY7" fmla="*/ 261406 h 2479000"/>
              <a:gd name="connsiteX8" fmla="*/ 4829578 w 6168981"/>
              <a:gd name="connsiteY8" fmla="*/ 166062 h 2479000"/>
              <a:gd name="connsiteX9" fmla="*/ 5079633 w 6168981"/>
              <a:gd name="connsiteY9" fmla="*/ 523486 h 2479000"/>
              <a:gd name="connsiteX10" fmla="*/ 6008077 w 6168981"/>
              <a:gd name="connsiteY10" fmla="*/ 619750 h 2479000"/>
              <a:gd name="connsiteX11" fmla="*/ 5760409 w 6168981"/>
              <a:gd name="connsiteY11" fmla="*/ 977421 h 2479000"/>
              <a:gd name="connsiteX12" fmla="*/ 6168981 w 6168981"/>
              <a:gd name="connsiteY12" fmla="*/ 1213743 h 2479000"/>
              <a:gd name="connsiteX13" fmla="*/ 5760409 w 6168981"/>
              <a:gd name="connsiteY13" fmla="*/ 1501579 h 2479000"/>
              <a:gd name="connsiteX14" fmla="*/ 6008077 w 6168981"/>
              <a:gd name="connsiteY14" fmla="*/ 1859250 h 2479000"/>
              <a:gd name="connsiteX15" fmla="*/ 5079633 w 6168981"/>
              <a:gd name="connsiteY15" fmla="*/ 1955514 h 2479000"/>
              <a:gd name="connsiteX16" fmla="*/ 4829578 w 6168981"/>
              <a:gd name="connsiteY16" fmla="*/ 2312938 h 2479000"/>
              <a:gd name="connsiteX17" fmla="*/ 3900495 w 6168981"/>
              <a:gd name="connsiteY17" fmla="*/ 2217594 h 2479000"/>
              <a:gd name="connsiteX18" fmla="*/ 3219719 w 6168981"/>
              <a:gd name="connsiteY18" fmla="*/ 2479000 h 2479000"/>
              <a:gd name="connsiteX19" fmla="*/ 2538942 w 6168981"/>
              <a:gd name="connsiteY19" fmla="*/ 2217594 h 2479000"/>
              <a:gd name="connsiteX20" fmla="*/ 1609859 w 6168981"/>
              <a:gd name="connsiteY20" fmla="*/ 2312938 h 2479000"/>
              <a:gd name="connsiteX21" fmla="*/ 1359804 w 6168981"/>
              <a:gd name="connsiteY21" fmla="*/ 1955514 h 2479000"/>
              <a:gd name="connsiteX22" fmla="*/ 431360 w 6168981"/>
              <a:gd name="connsiteY22" fmla="*/ 1859250 h 2479000"/>
              <a:gd name="connsiteX23" fmla="*/ 679028 w 6168981"/>
              <a:gd name="connsiteY23" fmla="*/ 1501579 h 2479000"/>
              <a:gd name="connsiteX24" fmla="*/ 0 w 6168981"/>
              <a:gd name="connsiteY24" fmla="*/ 1239500 h 2479000"/>
              <a:gd name="connsiteX0" fmla="*/ 0 w 6040193"/>
              <a:gd name="connsiteY0" fmla="*/ 1252379 h 2479000"/>
              <a:gd name="connsiteX1" fmla="*/ 550240 w 6040193"/>
              <a:gd name="connsiteY1" fmla="*/ 977421 h 2479000"/>
              <a:gd name="connsiteX2" fmla="*/ 637423 w 6040193"/>
              <a:gd name="connsiteY2" fmla="*/ 349294 h 2479000"/>
              <a:gd name="connsiteX3" fmla="*/ 1231016 w 6040193"/>
              <a:gd name="connsiteY3" fmla="*/ 523486 h 2479000"/>
              <a:gd name="connsiteX4" fmla="*/ 1481071 w 6040193"/>
              <a:gd name="connsiteY4" fmla="*/ 166062 h 2479000"/>
              <a:gd name="connsiteX5" fmla="*/ 2410154 w 6040193"/>
              <a:gd name="connsiteY5" fmla="*/ 261406 h 2479000"/>
              <a:gd name="connsiteX6" fmla="*/ 3090931 w 6040193"/>
              <a:gd name="connsiteY6" fmla="*/ 0 h 2479000"/>
              <a:gd name="connsiteX7" fmla="*/ 3771707 w 6040193"/>
              <a:gd name="connsiteY7" fmla="*/ 261406 h 2479000"/>
              <a:gd name="connsiteX8" fmla="*/ 4700790 w 6040193"/>
              <a:gd name="connsiteY8" fmla="*/ 166062 h 2479000"/>
              <a:gd name="connsiteX9" fmla="*/ 4950845 w 6040193"/>
              <a:gd name="connsiteY9" fmla="*/ 523486 h 2479000"/>
              <a:gd name="connsiteX10" fmla="*/ 5879289 w 6040193"/>
              <a:gd name="connsiteY10" fmla="*/ 619750 h 2479000"/>
              <a:gd name="connsiteX11" fmla="*/ 5631621 w 6040193"/>
              <a:gd name="connsiteY11" fmla="*/ 977421 h 2479000"/>
              <a:gd name="connsiteX12" fmla="*/ 6040193 w 6040193"/>
              <a:gd name="connsiteY12" fmla="*/ 1213743 h 2479000"/>
              <a:gd name="connsiteX13" fmla="*/ 5631621 w 6040193"/>
              <a:gd name="connsiteY13" fmla="*/ 1501579 h 2479000"/>
              <a:gd name="connsiteX14" fmla="*/ 5879289 w 6040193"/>
              <a:gd name="connsiteY14" fmla="*/ 1859250 h 2479000"/>
              <a:gd name="connsiteX15" fmla="*/ 4950845 w 6040193"/>
              <a:gd name="connsiteY15" fmla="*/ 1955514 h 2479000"/>
              <a:gd name="connsiteX16" fmla="*/ 4700790 w 6040193"/>
              <a:gd name="connsiteY16" fmla="*/ 2312938 h 2479000"/>
              <a:gd name="connsiteX17" fmla="*/ 3771707 w 6040193"/>
              <a:gd name="connsiteY17" fmla="*/ 2217594 h 2479000"/>
              <a:gd name="connsiteX18" fmla="*/ 3090931 w 6040193"/>
              <a:gd name="connsiteY18" fmla="*/ 2479000 h 2479000"/>
              <a:gd name="connsiteX19" fmla="*/ 2410154 w 6040193"/>
              <a:gd name="connsiteY19" fmla="*/ 2217594 h 2479000"/>
              <a:gd name="connsiteX20" fmla="*/ 1481071 w 6040193"/>
              <a:gd name="connsiteY20" fmla="*/ 2312938 h 2479000"/>
              <a:gd name="connsiteX21" fmla="*/ 1231016 w 6040193"/>
              <a:gd name="connsiteY21" fmla="*/ 1955514 h 2479000"/>
              <a:gd name="connsiteX22" fmla="*/ 302572 w 6040193"/>
              <a:gd name="connsiteY22" fmla="*/ 1859250 h 2479000"/>
              <a:gd name="connsiteX23" fmla="*/ 550240 w 6040193"/>
              <a:gd name="connsiteY23" fmla="*/ 1501579 h 2479000"/>
              <a:gd name="connsiteX24" fmla="*/ 0 w 6040193"/>
              <a:gd name="connsiteY24" fmla="*/ 1252379 h 2479000"/>
              <a:gd name="connsiteX0" fmla="*/ 0 w 6040193"/>
              <a:gd name="connsiteY0" fmla="*/ 1252379 h 2479000"/>
              <a:gd name="connsiteX1" fmla="*/ 550240 w 6040193"/>
              <a:gd name="connsiteY1" fmla="*/ 977421 h 2479000"/>
              <a:gd name="connsiteX2" fmla="*/ 637423 w 6040193"/>
              <a:gd name="connsiteY2" fmla="*/ 349294 h 2479000"/>
              <a:gd name="connsiteX3" fmla="*/ 1231016 w 6040193"/>
              <a:gd name="connsiteY3" fmla="*/ 523486 h 2479000"/>
              <a:gd name="connsiteX4" fmla="*/ 1481071 w 6040193"/>
              <a:gd name="connsiteY4" fmla="*/ 166062 h 2479000"/>
              <a:gd name="connsiteX5" fmla="*/ 2410154 w 6040193"/>
              <a:gd name="connsiteY5" fmla="*/ 261406 h 2479000"/>
              <a:gd name="connsiteX6" fmla="*/ 3090931 w 6040193"/>
              <a:gd name="connsiteY6" fmla="*/ 0 h 2479000"/>
              <a:gd name="connsiteX7" fmla="*/ 3771707 w 6040193"/>
              <a:gd name="connsiteY7" fmla="*/ 261406 h 2479000"/>
              <a:gd name="connsiteX8" fmla="*/ 4700790 w 6040193"/>
              <a:gd name="connsiteY8" fmla="*/ 166062 h 2479000"/>
              <a:gd name="connsiteX9" fmla="*/ 4950845 w 6040193"/>
              <a:gd name="connsiteY9" fmla="*/ 523486 h 2479000"/>
              <a:gd name="connsiteX10" fmla="*/ 5879289 w 6040193"/>
              <a:gd name="connsiteY10" fmla="*/ 619750 h 2479000"/>
              <a:gd name="connsiteX11" fmla="*/ 5631621 w 6040193"/>
              <a:gd name="connsiteY11" fmla="*/ 977421 h 2479000"/>
              <a:gd name="connsiteX12" fmla="*/ 6040193 w 6040193"/>
              <a:gd name="connsiteY12" fmla="*/ 1213743 h 2479000"/>
              <a:gd name="connsiteX13" fmla="*/ 5631621 w 6040193"/>
              <a:gd name="connsiteY13" fmla="*/ 1501579 h 2479000"/>
              <a:gd name="connsiteX14" fmla="*/ 5879289 w 6040193"/>
              <a:gd name="connsiteY14" fmla="*/ 1859250 h 2479000"/>
              <a:gd name="connsiteX15" fmla="*/ 4950845 w 6040193"/>
              <a:gd name="connsiteY15" fmla="*/ 1955514 h 2479000"/>
              <a:gd name="connsiteX16" fmla="*/ 4700790 w 6040193"/>
              <a:gd name="connsiteY16" fmla="*/ 2312938 h 2479000"/>
              <a:gd name="connsiteX17" fmla="*/ 3771707 w 6040193"/>
              <a:gd name="connsiteY17" fmla="*/ 2217594 h 2479000"/>
              <a:gd name="connsiteX18" fmla="*/ 3090931 w 6040193"/>
              <a:gd name="connsiteY18" fmla="*/ 2479000 h 2479000"/>
              <a:gd name="connsiteX19" fmla="*/ 2410154 w 6040193"/>
              <a:gd name="connsiteY19" fmla="*/ 2217594 h 2479000"/>
              <a:gd name="connsiteX20" fmla="*/ 1481071 w 6040193"/>
              <a:gd name="connsiteY20" fmla="*/ 2312938 h 2479000"/>
              <a:gd name="connsiteX21" fmla="*/ 1231016 w 6040193"/>
              <a:gd name="connsiteY21" fmla="*/ 1955514 h 2479000"/>
              <a:gd name="connsiteX22" fmla="*/ 585908 w 6040193"/>
              <a:gd name="connsiteY22" fmla="*/ 2078191 h 2479000"/>
              <a:gd name="connsiteX23" fmla="*/ 550240 w 6040193"/>
              <a:gd name="connsiteY23" fmla="*/ 1501579 h 2479000"/>
              <a:gd name="connsiteX24" fmla="*/ 0 w 6040193"/>
              <a:gd name="connsiteY24" fmla="*/ 1252379 h 2479000"/>
              <a:gd name="connsiteX0" fmla="*/ 0 w 6040193"/>
              <a:gd name="connsiteY0" fmla="*/ 1252379 h 2479000"/>
              <a:gd name="connsiteX1" fmla="*/ 550240 w 6040193"/>
              <a:gd name="connsiteY1" fmla="*/ 977421 h 2479000"/>
              <a:gd name="connsiteX2" fmla="*/ 637423 w 6040193"/>
              <a:gd name="connsiteY2" fmla="*/ 349294 h 2479000"/>
              <a:gd name="connsiteX3" fmla="*/ 1231016 w 6040193"/>
              <a:gd name="connsiteY3" fmla="*/ 523486 h 2479000"/>
              <a:gd name="connsiteX4" fmla="*/ 1481071 w 6040193"/>
              <a:gd name="connsiteY4" fmla="*/ 166062 h 2479000"/>
              <a:gd name="connsiteX5" fmla="*/ 2410154 w 6040193"/>
              <a:gd name="connsiteY5" fmla="*/ 261406 h 2479000"/>
              <a:gd name="connsiteX6" fmla="*/ 3090931 w 6040193"/>
              <a:gd name="connsiteY6" fmla="*/ 0 h 2479000"/>
              <a:gd name="connsiteX7" fmla="*/ 3771707 w 6040193"/>
              <a:gd name="connsiteY7" fmla="*/ 261406 h 2479000"/>
              <a:gd name="connsiteX8" fmla="*/ 4700790 w 6040193"/>
              <a:gd name="connsiteY8" fmla="*/ 166062 h 2479000"/>
              <a:gd name="connsiteX9" fmla="*/ 4950845 w 6040193"/>
              <a:gd name="connsiteY9" fmla="*/ 523486 h 2479000"/>
              <a:gd name="connsiteX10" fmla="*/ 5879289 w 6040193"/>
              <a:gd name="connsiteY10" fmla="*/ 619750 h 2479000"/>
              <a:gd name="connsiteX11" fmla="*/ 5631621 w 6040193"/>
              <a:gd name="connsiteY11" fmla="*/ 977421 h 2479000"/>
              <a:gd name="connsiteX12" fmla="*/ 6040193 w 6040193"/>
              <a:gd name="connsiteY12" fmla="*/ 1213743 h 2479000"/>
              <a:gd name="connsiteX13" fmla="*/ 5631621 w 6040193"/>
              <a:gd name="connsiteY13" fmla="*/ 1501579 h 2479000"/>
              <a:gd name="connsiteX14" fmla="*/ 5879289 w 6040193"/>
              <a:gd name="connsiteY14" fmla="*/ 1859250 h 2479000"/>
              <a:gd name="connsiteX15" fmla="*/ 4950845 w 6040193"/>
              <a:gd name="connsiteY15" fmla="*/ 1955514 h 2479000"/>
              <a:gd name="connsiteX16" fmla="*/ 4700790 w 6040193"/>
              <a:gd name="connsiteY16" fmla="*/ 2312938 h 2479000"/>
              <a:gd name="connsiteX17" fmla="*/ 3771707 w 6040193"/>
              <a:gd name="connsiteY17" fmla="*/ 2217594 h 2479000"/>
              <a:gd name="connsiteX18" fmla="*/ 3090931 w 6040193"/>
              <a:gd name="connsiteY18" fmla="*/ 2479000 h 2479000"/>
              <a:gd name="connsiteX19" fmla="*/ 2410154 w 6040193"/>
              <a:gd name="connsiteY19" fmla="*/ 2217594 h 2479000"/>
              <a:gd name="connsiteX20" fmla="*/ 1790164 w 6040193"/>
              <a:gd name="connsiteY20" fmla="*/ 2274301 h 2479000"/>
              <a:gd name="connsiteX21" fmla="*/ 1231016 w 6040193"/>
              <a:gd name="connsiteY21" fmla="*/ 1955514 h 2479000"/>
              <a:gd name="connsiteX22" fmla="*/ 585908 w 6040193"/>
              <a:gd name="connsiteY22" fmla="*/ 2078191 h 2479000"/>
              <a:gd name="connsiteX23" fmla="*/ 550240 w 6040193"/>
              <a:gd name="connsiteY23" fmla="*/ 1501579 h 2479000"/>
              <a:gd name="connsiteX24" fmla="*/ 0 w 6040193"/>
              <a:gd name="connsiteY24" fmla="*/ 1252379 h 2479000"/>
              <a:gd name="connsiteX0" fmla="*/ 0 w 6040193"/>
              <a:gd name="connsiteY0" fmla="*/ 1252379 h 2736578"/>
              <a:gd name="connsiteX1" fmla="*/ 550240 w 6040193"/>
              <a:gd name="connsiteY1" fmla="*/ 977421 h 2736578"/>
              <a:gd name="connsiteX2" fmla="*/ 637423 w 6040193"/>
              <a:gd name="connsiteY2" fmla="*/ 349294 h 2736578"/>
              <a:gd name="connsiteX3" fmla="*/ 1231016 w 6040193"/>
              <a:gd name="connsiteY3" fmla="*/ 523486 h 2736578"/>
              <a:gd name="connsiteX4" fmla="*/ 1481071 w 6040193"/>
              <a:gd name="connsiteY4" fmla="*/ 166062 h 2736578"/>
              <a:gd name="connsiteX5" fmla="*/ 2410154 w 6040193"/>
              <a:gd name="connsiteY5" fmla="*/ 261406 h 2736578"/>
              <a:gd name="connsiteX6" fmla="*/ 3090931 w 6040193"/>
              <a:gd name="connsiteY6" fmla="*/ 0 h 2736578"/>
              <a:gd name="connsiteX7" fmla="*/ 3771707 w 6040193"/>
              <a:gd name="connsiteY7" fmla="*/ 261406 h 2736578"/>
              <a:gd name="connsiteX8" fmla="*/ 4700790 w 6040193"/>
              <a:gd name="connsiteY8" fmla="*/ 166062 h 2736578"/>
              <a:gd name="connsiteX9" fmla="*/ 4950845 w 6040193"/>
              <a:gd name="connsiteY9" fmla="*/ 523486 h 2736578"/>
              <a:gd name="connsiteX10" fmla="*/ 5879289 w 6040193"/>
              <a:gd name="connsiteY10" fmla="*/ 619750 h 2736578"/>
              <a:gd name="connsiteX11" fmla="*/ 5631621 w 6040193"/>
              <a:gd name="connsiteY11" fmla="*/ 977421 h 2736578"/>
              <a:gd name="connsiteX12" fmla="*/ 6040193 w 6040193"/>
              <a:gd name="connsiteY12" fmla="*/ 1213743 h 2736578"/>
              <a:gd name="connsiteX13" fmla="*/ 5631621 w 6040193"/>
              <a:gd name="connsiteY13" fmla="*/ 1501579 h 2736578"/>
              <a:gd name="connsiteX14" fmla="*/ 5879289 w 6040193"/>
              <a:gd name="connsiteY14" fmla="*/ 1859250 h 2736578"/>
              <a:gd name="connsiteX15" fmla="*/ 4950845 w 6040193"/>
              <a:gd name="connsiteY15" fmla="*/ 1955514 h 2736578"/>
              <a:gd name="connsiteX16" fmla="*/ 4700790 w 6040193"/>
              <a:gd name="connsiteY16" fmla="*/ 2312938 h 2736578"/>
              <a:gd name="connsiteX17" fmla="*/ 3771707 w 6040193"/>
              <a:gd name="connsiteY17" fmla="*/ 2217594 h 2736578"/>
              <a:gd name="connsiteX18" fmla="*/ 3090931 w 6040193"/>
              <a:gd name="connsiteY18" fmla="*/ 2736578 h 2736578"/>
              <a:gd name="connsiteX19" fmla="*/ 2410154 w 6040193"/>
              <a:gd name="connsiteY19" fmla="*/ 2217594 h 2736578"/>
              <a:gd name="connsiteX20" fmla="*/ 1790164 w 6040193"/>
              <a:gd name="connsiteY20" fmla="*/ 2274301 h 2736578"/>
              <a:gd name="connsiteX21" fmla="*/ 1231016 w 6040193"/>
              <a:gd name="connsiteY21" fmla="*/ 1955514 h 2736578"/>
              <a:gd name="connsiteX22" fmla="*/ 585908 w 6040193"/>
              <a:gd name="connsiteY22" fmla="*/ 2078191 h 2736578"/>
              <a:gd name="connsiteX23" fmla="*/ 550240 w 6040193"/>
              <a:gd name="connsiteY23" fmla="*/ 1501579 h 2736578"/>
              <a:gd name="connsiteX24" fmla="*/ 0 w 6040193"/>
              <a:gd name="connsiteY24" fmla="*/ 1252379 h 2736578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950845 w 6040193"/>
              <a:gd name="connsiteY15" fmla="*/ 1955514 h 2543395"/>
              <a:gd name="connsiteX16" fmla="*/ 4700790 w 6040193"/>
              <a:gd name="connsiteY16" fmla="*/ 2312938 h 2543395"/>
              <a:gd name="connsiteX17" fmla="*/ 3771707 w 6040193"/>
              <a:gd name="connsiteY17" fmla="*/ 2217594 h 2543395"/>
              <a:gd name="connsiteX18" fmla="*/ 3129568 w 6040193"/>
              <a:gd name="connsiteY18" fmla="*/ 2543395 h 2543395"/>
              <a:gd name="connsiteX19" fmla="*/ 2410154 w 6040193"/>
              <a:gd name="connsiteY19" fmla="*/ 2217594 h 2543395"/>
              <a:gd name="connsiteX20" fmla="*/ 1790164 w 6040193"/>
              <a:gd name="connsiteY20" fmla="*/ 2274301 h 2543395"/>
              <a:gd name="connsiteX21" fmla="*/ 1231016 w 6040193"/>
              <a:gd name="connsiteY21" fmla="*/ 1955514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950845 w 6040193"/>
              <a:gd name="connsiteY15" fmla="*/ 1955514 h 2543395"/>
              <a:gd name="connsiteX16" fmla="*/ 4700790 w 6040193"/>
              <a:gd name="connsiteY16" fmla="*/ 2312938 h 2543395"/>
              <a:gd name="connsiteX17" fmla="*/ 3771707 w 6040193"/>
              <a:gd name="connsiteY17" fmla="*/ 2217594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231016 w 6040193"/>
              <a:gd name="connsiteY21" fmla="*/ 1955514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950845 w 6040193"/>
              <a:gd name="connsiteY15" fmla="*/ 1955514 h 2543395"/>
              <a:gd name="connsiteX16" fmla="*/ 4700790 w 6040193"/>
              <a:gd name="connsiteY16" fmla="*/ 2312938 h 2543395"/>
              <a:gd name="connsiteX17" fmla="*/ 3771707 w 6040193"/>
              <a:gd name="connsiteY17" fmla="*/ 2217594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950845 w 6040193"/>
              <a:gd name="connsiteY15" fmla="*/ 1955514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84586 w 6040193"/>
              <a:gd name="connsiteY7" fmla="*/ 570499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35911 w 6040193"/>
              <a:gd name="connsiteY5" fmla="*/ 673529 h 2543395"/>
              <a:gd name="connsiteX6" fmla="*/ 3090931 w 6040193"/>
              <a:gd name="connsiteY6" fmla="*/ 0 h 2543395"/>
              <a:gd name="connsiteX7" fmla="*/ 3784586 w 6040193"/>
              <a:gd name="connsiteY7" fmla="*/ 570499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678032 h 2543395"/>
              <a:gd name="connsiteX4" fmla="*/ 1481071 w 6040193"/>
              <a:gd name="connsiteY4" fmla="*/ 166062 h 2543395"/>
              <a:gd name="connsiteX5" fmla="*/ 2435911 w 6040193"/>
              <a:gd name="connsiteY5" fmla="*/ 673529 h 2543395"/>
              <a:gd name="connsiteX6" fmla="*/ 3090931 w 6040193"/>
              <a:gd name="connsiteY6" fmla="*/ 0 h 2543395"/>
              <a:gd name="connsiteX7" fmla="*/ 3784586 w 6040193"/>
              <a:gd name="connsiteY7" fmla="*/ 570499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678032 h 2543395"/>
              <a:gd name="connsiteX4" fmla="*/ 1635617 w 6040193"/>
              <a:gd name="connsiteY4" fmla="*/ 397881 h 2543395"/>
              <a:gd name="connsiteX5" fmla="*/ 2435911 w 6040193"/>
              <a:gd name="connsiteY5" fmla="*/ 673529 h 2543395"/>
              <a:gd name="connsiteX6" fmla="*/ 3090931 w 6040193"/>
              <a:gd name="connsiteY6" fmla="*/ 0 h 2543395"/>
              <a:gd name="connsiteX7" fmla="*/ 3784586 w 6040193"/>
              <a:gd name="connsiteY7" fmla="*/ 570499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086317 h 2377333"/>
              <a:gd name="connsiteX1" fmla="*/ 550240 w 6040193"/>
              <a:gd name="connsiteY1" fmla="*/ 811359 h 2377333"/>
              <a:gd name="connsiteX2" fmla="*/ 637423 w 6040193"/>
              <a:gd name="connsiteY2" fmla="*/ 183232 h 2377333"/>
              <a:gd name="connsiteX3" fmla="*/ 1231016 w 6040193"/>
              <a:gd name="connsiteY3" fmla="*/ 511970 h 2377333"/>
              <a:gd name="connsiteX4" fmla="*/ 1635617 w 6040193"/>
              <a:gd name="connsiteY4" fmla="*/ 231819 h 2377333"/>
              <a:gd name="connsiteX5" fmla="*/ 2435911 w 6040193"/>
              <a:gd name="connsiteY5" fmla="*/ 507467 h 2377333"/>
              <a:gd name="connsiteX6" fmla="*/ 3090931 w 6040193"/>
              <a:gd name="connsiteY6" fmla="*/ 155910 h 2377333"/>
              <a:gd name="connsiteX7" fmla="*/ 3784586 w 6040193"/>
              <a:gd name="connsiteY7" fmla="*/ 404437 h 2377333"/>
              <a:gd name="connsiteX8" fmla="*/ 4700790 w 6040193"/>
              <a:gd name="connsiteY8" fmla="*/ 0 h 2377333"/>
              <a:gd name="connsiteX9" fmla="*/ 4950845 w 6040193"/>
              <a:gd name="connsiteY9" fmla="*/ 357424 h 2377333"/>
              <a:gd name="connsiteX10" fmla="*/ 5879289 w 6040193"/>
              <a:gd name="connsiteY10" fmla="*/ 453688 h 2377333"/>
              <a:gd name="connsiteX11" fmla="*/ 5631621 w 6040193"/>
              <a:gd name="connsiteY11" fmla="*/ 811359 h 2377333"/>
              <a:gd name="connsiteX12" fmla="*/ 6040193 w 6040193"/>
              <a:gd name="connsiteY12" fmla="*/ 1047681 h 2377333"/>
              <a:gd name="connsiteX13" fmla="*/ 5567226 w 6040193"/>
              <a:gd name="connsiteY13" fmla="*/ 1322638 h 2377333"/>
              <a:gd name="connsiteX14" fmla="*/ 5879289 w 6040193"/>
              <a:gd name="connsiteY14" fmla="*/ 1693188 h 2377333"/>
              <a:gd name="connsiteX15" fmla="*/ 4847814 w 6040193"/>
              <a:gd name="connsiteY15" fmla="*/ 1686421 h 2377333"/>
              <a:gd name="connsiteX16" fmla="*/ 4700790 w 6040193"/>
              <a:gd name="connsiteY16" fmla="*/ 2146876 h 2377333"/>
              <a:gd name="connsiteX17" fmla="*/ 3745949 w 6040193"/>
              <a:gd name="connsiteY17" fmla="*/ 1729560 h 2377333"/>
              <a:gd name="connsiteX18" fmla="*/ 3129568 w 6040193"/>
              <a:gd name="connsiteY18" fmla="*/ 2377333 h 2377333"/>
              <a:gd name="connsiteX19" fmla="*/ 2448791 w 6040193"/>
              <a:gd name="connsiteY19" fmla="*/ 1703803 h 2377333"/>
              <a:gd name="connsiteX20" fmla="*/ 1790164 w 6040193"/>
              <a:gd name="connsiteY20" fmla="*/ 2108239 h 2377333"/>
              <a:gd name="connsiteX21" fmla="*/ 1321169 w 6040193"/>
              <a:gd name="connsiteY21" fmla="*/ 1660663 h 2377333"/>
              <a:gd name="connsiteX22" fmla="*/ 585908 w 6040193"/>
              <a:gd name="connsiteY22" fmla="*/ 1912129 h 2377333"/>
              <a:gd name="connsiteX23" fmla="*/ 550240 w 6040193"/>
              <a:gd name="connsiteY23" fmla="*/ 1335517 h 2377333"/>
              <a:gd name="connsiteX24" fmla="*/ 0 w 6040193"/>
              <a:gd name="connsiteY24" fmla="*/ 1086317 h 2377333"/>
              <a:gd name="connsiteX0" fmla="*/ 0 w 6040193"/>
              <a:gd name="connsiteY0" fmla="*/ 1086317 h 2377333"/>
              <a:gd name="connsiteX1" fmla="*/ 550240 w 6040193"/>
              <a:gd name="connsiteY1" fmla="*/ 811359 h 2377333"/>
              <a:gd name="connsiteX2" fmla="*/ 740454 w 6040193"/>
              <a:gd name="connsiteY2" fmla="*/ 363536 h 2377333"/>
              <a:gd name="connsiteX3" fmla="*/ 1231016 w 6040193"/>
              <a:gd name="connsiteY3" fmla="*/ 511970 h 2377333"/>
              <a:gd name="connsiteX4" fmla="*/ 1635617 w 6040193"/>
              <a:gd name="connsiteY4" fmla="*/ 231819 h 2377333"/>
              <a:gd name="connsiteX5" fmla="*/ 2435911 w 6040193"/>
              <a:gd name="connsiteY5" fmla="*/ 507467 h 2377333"/>
              <a:gd name="connsiteX6" fmla="*/ 3090931 w 6040193"/>
              <a:gd name="connsiteY6" fmla="*/ 155910 h 2377333"/>
              <a:gd name="connsiteX7" fmla="*/ 3784586 w 6040193"/>
              <a:gd name="connsiteY7" fmla="*/ 404437 h 2377333"/>
              <a:gd name="connsiteX8" fmla="*/ 4700790 w 6040193"/>
              <a:gd name="connsiteY8" fmla="*/ 0 h 2377333"/>
              <a:gd name="connsiteX9" fmla="*/ 4950845 w 6040193"/>
              <a:gd name="connsiteY9" fmla="*/ 357424 h 2377333"/>
              <a:gd name="connsiteX10" fmla="*/ 5879289 w 6040193"/>
              <a:gd name="connsiteY10" fmla="*/ 453688 h 2377333"/>
              <a:gd name="connsiteX11" fmla="*/ 5631621 w 6040193"/>
              <a:gd name="connsiteY11" fmla="*/ 811359 h 2377333"/>
              <a:gd name="connsiteX12" fmla="*/ 6040193 w 6040193"/>
              <a:gd name="connsiteY12" fmla="*/ 1047681 h 2377333"/>
              <a:gd name="connsiteX13" fmla="*/ 5567226 w 6040193"/>
              <a:gd name="connsiteY13" fmla="*/ 1322638 h 2377333"/>
              <a:gd name="connsiteX14" fmla="*/ 5879289 w 6040193"/>
              <a:gd name="connsiteY14" fmla="*/ 1693188 h 2377333"/>
              <a:gd name="connsiteX15" fmla="*/ 4847814 w 6040193"/>
              <a:gd name="connsiteY15" fmla="*/ 1686421 h 2377333"/>
              <a:gd name="connsiteX16" fmla="*/ 4700790 w 6040193"/>
              <a:gd name="connsiteY16" fmla="*/ 2146876 h 2377333"/>
              <a:gd name="connsiteX17" fmla="*/ 3745949 w 6040193"/>
              <a:gd name="connsiteY17" fmla="*/ 1729560 h 2377333"/>
              <a:gd name="connsiteX18" fmla="*/ 3129568 w 6040193"/>
              <a:gd name="connsiteY18" fmla="*/ 2377333 h 2377333"/>
              <a:gd name="connsiteX19" fmla="*/ 2448791 w 6040193"/>
              <a:gd name="connsiteY19" fmla="*/ 1703803 h 2377333"/>
              <a:gd name="connsiteX20" fmla="*/ 1790164 w 6040193"/>
              <a:gd name="connsiteY20" fmla="*/ 2108239 h 2377333"/>
              <a:gd name="connsiteX21" fmla="*/ 1321169 w 6040193"/>
              <a:gd name="connsiteY21" fmla="*/ 1660663 h 2377333"/>
              <a:gd name="connsiteX22" fmla="*/ 585908 w 6040193"/>
              <a:gd name="connsiteY22" fmla="*/ 1912129 h 2377333"/>
              <a:gd name="connsiteX23" fmla="*/ 550240 w 6040193"/>
              <a:gd name="connsiteY23" fmla="*/ 1335517 h 2377333"/>
              <a:gd name="connsiteX24" fmla="*/ 0 w 6040193"/>
              <a:gd name="connsiteY24" fmla="*/ 1086317 h 2377333"/>
              <a:gd name="connsiteX0" fmla="*/ 0 w 6040193"/>
              <a:gd name="connsiteY0" fmla="*/ 1086317 h 2146876"/>
              <a:gd name="connsiteX1" fmla="*/ 550240 w 6040193"/>
              <a:gd name="connsiteY1" fmla="*/ 811359 h 2146876"/>
              <a:gd name="connsiteX2" fmla="*/ 740454 w 6040193"/>
              <a:gd name="connsiteY2" fmla="*/ 363536 h 2146876"/>
              <a:gd name="connsiteX3" fmla="*/ 1231016 w 6040193"/>
              <a:gd name="connsiteY3" fmla="*/ 511970 h 2146876"/>
              <a:gd name="connsiteX4" fmla="*/ 1635617 w 6040193"/>
              <a:gd name="connsiteY4" fmla="*/ 231819 h 2146876"/>
              <a:gd name="connsiteX5" fmla="*/ 2435911 w 6040193"/>
              <a:gd name="connsiteY5" fmla="*/ 507467 h 2146876"/>
              <a:gd name="connsiteX6" fmla="*/ 3090931 w 6040193"/>
              <a:gd name="connsiteY6" fmla="*/ 155910 h 2146876"/>
              <a:gd name="connsiteX7" fmla="*/ 3784586 w 6040193"/>
              <a:gd name="connsiteY7" fmla="*/ 404437 h 2146876"/>
              <a:gd name="connsiteX8" fmla="*/ 4700790 w 6040193"/>
              <a:gd name="connsiteY8" fmla="*/ 0 h 2146876"/>
              <a:gd name="connsiteX9" fmla="*/ 4950845 w 6040193"/>
              <a:gd name="connsiteY9" fmla="*/ 357424 h 2146876"/>
              <a:gd name="connsiteX10" fmla="*/ 5879289 w 6040193"/>
              <a:gd name="connsiteY10" fmla="*/ 453688 h 2146876"/>
              <a:gd name="connsiteX11" fmla="*/ 5631621 w 6040193"/>
              <a:gd name="connsiteY11" fmla="*/ 811359 h 2146876"/>
              <a:gd name="connsiteX12" fmla="*/ 6040193 w 6040193"/>
              <a:gd name="connsiteY12" fmla="*/ 1047681 h 2146876"/>
              <a:gd name="connsiteX13" fmla="*/ 5567226 w 6040193"/>
              <a:gd name="connsiteY13" fmla="*/ 1322638 h 2146876"/>
              <a:gd name="connsiteX14" fmla="*/ 5879289 w 6040193"/>
              <a:gd name="connsiteY14" fmla="*/ 1693188 h 2146876"/>
              <a:gd name="connsiteX15" fmla="*/ 4847814 w 6040193"/>
              <a:gd name="connsiteY15" fmla="*/ 1686421 h 2146876"/>
              <a:gd name="connsiteX16" fmla="*/ 4700790 w 6040193"/>
              <a:gd name="connsiteY16" fmla="*/ 2146876 h 2146876"/>
              <a:gd name="connsiteX17" fmla="*/ 3745949 w 6040193"/>
              <a:gd name="connsiteY17" fmla="*/ 1729560 h 2146876"/>
              <a:gd name="connsiteX18" fmla="*/ 3142447 w 6040193"/>
              <a:gd name="connsiteY18" fmla="*/ 1965209 h 2146876"/>
              <a:gd name="connsiteX19" fmla="*/ 2448791 w 6040193"/>
              <a:gd name="connsiteY19" fmla="*/ 1703803 h 2146876"/>
              <a:gd name="connsiteX20" fmla="*/ 1790164 w 6040193"/>
              <a:gd name="connsiteY20" fmla="*/ 2108239 h 2146876"/>
              <a:gd name="connsiteX21" fmla="*/ 1321169 w 6040193"/>
              <a:gd name="connsiteY21" fmla="*/ 1660663 h 2146876"/>
              <a:gd name="connsiteX22" fmla="*/ 585908 w 6040193"/>
              <a:gd name="connsiteY22" fmla="*/ 1912129 h 2146876"/>
              <a:gd name="connsiteX23" fmla="*/ 550240 w 6040193"/>
              <a:gd name="connsiteY23" fmla="*/ 1335517 h 2146876"/>
              <a:gd name="connsiteX24" fmla="*/ 0 w 6040193"/>
              <a:gd name="connsiteY24" fmla="*/ 1086317 h 2146876"/>
              <a:gd name="connsiteX0" fmla="*/ 0 w 6040193"/>
              <a:gd name="connsiteY0" fmla="*/ 1086317 h 2108239"/>
              <a:gd name="connsiteX1" fmla="*/ 550240 w 6040193"/>
              <a:gd name="connsiteY1" fmla="*/ 811359 h 2108239"/>
              <a:gd name="connsiteX2" fmla="*/ 740454 w 6040193"/>
              <a:gd name="connsiteY2" fmla="*/ 363536 h 2108239"/>
              <a:gd name="connsiteX3" fmla="*/ 1231016 w 6040193"/>
              <a:gd name="connsiteY3" fmla="*/ 511970 h 2108239"/>
              <a:gd name="connsiteX4" fmla="*/ 1635617 w 6040193"/>
              <a:gd name="connsiteY4" fmla="*/ 231819 h 2108239"/>
              <a:gd name="connsiteX5" fmla="*/ 2435911 w 6040193"/>
              <a:gd name="connsiteY5" fmla="*/ 507467 h 2108239"/>
              <a:gd name="connsiteX6" fmla="*/ 3090931 w 6040193"/>
              <a:gd name="connsiteY6" fmla="*/ 155910 h 2108239"/>
              <a:gd name="connsiteX7" fmla="*/ 3784586 w 6040193"/>
              <a:gd name="connsiteY7" fmla="*/ 404437 h 2108239"/>
              <a:gd name="connsiteX8" fmla="*/ 4700790 w 6040193"/>
              <a:gd name="connsiteY8" fmla="*/ 0 h 2108239"/>
              <a:gd name="connsiteX9" fmla="*/ 4950845 w 6040193"/>
              <a:gd name="connsiteY9" fmla="*/ 357424 h 2108239"/>
              <a:gd name="connsiteX10" fmla="*/ 5879289 w 6040193"/>
              <a:gd name="connsiteY10" fmla="*/ 453688 h 2108239"/>
              <a:gd name="connsiteX11" fmla="*/ 5631621 w 6040193"/>
              <a:gd name="connsiteY11" fmla="*/ 811359 h 2108239"/>
              <a:gd name="connsiteX12" fmla="*/ 6040193 w 6040193"/>
              <a:gd name="connsiteY12" fmla="*/ 1047681 h 2108239"/>
              <a:gd name="connsiteX13" fmla="*/ 5567226 w 6040193"/>
              <a:gd name="connsiteY13" fmla="*/ 1322638 h 2108239"/>
              <a:gd name="connsiteX14" fmla="*/ 5879289 w 6040193"/>
              <a:gd name="connsiteY14" fmla="*/ 1693188 h 2108239"/>
              <a:gd name="connsiteX15" fmla="*/ 4847814 w 6040193"/>
              <a:gd name="connsiteY15" fmla="*/ 1686421 h 2108239"/>
              <a:gd name="connsiteX16" fmla="*/ 4700790 w 6040193"/>
              <a:gd name="connsiteY16" fmla="*/ 1992330 h 2108239"/>
              <a:gd name="connsiteX17" fmla="*/ 3745949 w 6040193"/>
              <a:gd name="connsiteY17" fmla="*/ 1729560 h 2108239"/>
              <a:gd name="connsiteX18" fmla="*/ 3142447 w 6040193"/>
              <a:gd name="connsiteY18" fmla="*/ 1965209 h 2108239"/>
              <a:gd name="connsiteX19" fmla="*/ 2448791 w 6040193"/>
              <a:gd name="connsiteY19" fmla="*/ 1703803 h 2108239"/>
              <a:gd name="connsiteX20" fmla="*/ 1790164 w 6040193"/>
              <a:gd name="connsiteY20" fmla="*/ 2108239 h 2108239"/>
              <a:gd name="connsiteX21" fmla="*/ 1321169 w 6040193"/>
              <a:gd name="connsiteY21" fmla="*/ 1660663 h 2108239"/>
              <a:gd name="connsiteX22" fmla="*/ 585908 w 6040193"/>
              <a:gd name="connsiteY22" fmla="*/ 1912129 h 2108239"/>
              <a:gd name="connsiteX23" fmla="*/ 550240 w 6040193"/>
              <a:gd name="connsiteY23" fmla="*/ 1335517 h 2108239"/>
              <a:gd name="connsiteX24" fmla="*/ 0 w 6040193"/>
              <a:gd name="connsiteY24" fmla="*/ 1086317 h 2108239"/>
              <a:gd name="connsiteX0" fmla="*/ 0 w 6040193"/>
              <a:gd name="connsiteY0" fmla="*/ 1086317 h 1992330"/>
              <a:gd name="connsiteX1" fmla="*/ 550240 w 6040193"/>
              <a:gd name="connsiteY1" fmla="*/ 811359 h 1992330"/>
              <a:gd name="connsiteX2" fmla="*/ 740454 w 6040193"/>
              <a:gd name="connsiteY2" fmla="*/ 363536 h 1992330"/>
              <a:gd name="connsiteX3" fmla="*/ 1231016 w 6040193"/>
              <a:gd name="connsiteY3" fmla="*/ 511970 h 1992330"/>
              <a:gd name="connsiteX4" fmla="*/ 1635617 w 6040193"/>
              <a:gd name="connsiteY4" fmla="*/ 231819 h 1992330"/>
              <a:gd name="connsiteX5" fmla="*/ 2435911 w 6040193"/>
              <a:gd name="connsiteY5" fmla="*/ 507467 h 1992330"/>
              <a:gd name="connsiteX6" fmla="*/ 3090931 w 6040193"/>
              <a:gd name="connsiteY6" fmla="*/ 155910 h 1992330"/>
              <a:gd name="connsiteX7" fmla="*/ 3784586 w 6040193"/>
              <a:gd name="connsiteY7" fmla="*/ 404437 h 1992330"/>
              <a:gd name="connsiteX8" fmla="*/ 4700790 w 6040193"/>
              <a:gd name="connsiteY8" fmla="*/ 0 h 1992330"/>
              <a:gd name="connsiteX9" fmla="*/ 4950845 w 6040193"/>
              <a:gd name="connsiteY9" fmla="*/ 357424 h 1992330"/>
              <a:gd name="connsiteX10" fmla="*/ 5879289 w 6040193"/>
              <a:gd name="connsiteY10" fmla="*/ 453688 h 1992330"/>
              <a:gd name="connsiteX11" fmla="*/ 5631621 w 6040193"/>
              <a:gd name="connsiteY11" fmla="*/ 811359 h 1992330"/>
              <a:gd name="connsiteX12" fmla="*/ 6040193 w 6040193"/>
              <a:gd name="connsiteY12" fmla="*/ 1047681 h 1992330"/>
              <a:gd name="connsiteX13" fmla="*/ 5567226 w 6040193"/>
              <a:gd name="connsiteY13" fmla="*/ 1322638 h 1992330"/>
              <a:gd name="connsiteX14" fmla="*/ 5879289 w 6040193"/>
              <a:gd name="connsiteY14" fmla="*/ 1693188 h 1992330"/>
              <a:gd name="connsiteX15" fmla="*/ 4847814 w 6040193"/>
              <a:gd name="connsiteY15" fmla="*/ 1686421 h 1992330"/>
              <a:gd name="connsiteX16" fmla="*/ 4700790 w 6040193"/>
              <a:gd name="connsiteY16" fmla="*/ 1992330 h 1992330"/>
              <a:gd name="connsiteX17" fmla="*/ 3745949 w 6040193"/>
              <a:gd name="connsiteY17" fmla="*/ 1729560 h 1992330"/>
              <a:gd name="connsiteX18" fmla="*/ 3142447 w 6040193"/>
              <a:gd name="connsiteY18" fmla="*/ 1965209 h 1992330"/>
              <a:gd name="connsiteX19" fmla="*/ 2448791 w 6040193"/>
              <a:gd name="connsiteY19" fmla="*/ 1703803 h 1992330"/>
              <a:gd name="connsiteX20" fmla="*/ 1828801 w 6040193"/>
              <a:gd name="connsiteY20" fmla="*/ 1940813 h 1992330"/>
              <a:gd name="connsiteX21" fmla="*/ 1321169 w 6040193"/>
              <a:gd name="connsiteY21" fmla="*/ 1660663 h 1992330"/>
              <a:gd name="connsiteX22" fmla="*/ 585908 w 6040193"/>
              <a:gd name="connsiteY22" fmla="*/ 1912129 h 1992330"/>
              <a:gd name="connsiteX23" fmla="*/ 550240 w 6040193"/>
              <a:gd name="connsiteY23" fmla="*/ 1335517 h 1992330"/>
              <a:gd name="connsiteX24" fmla="*/ 0 w 6040193"/>
              <a:gd name="connsiteY24" fmla="*/ 1086317 h 1992330"/>
              <a:gd name="connsiteX0" fmla="*/ 0 w 6040193"/>
              <a:gd name="connsiteY0" fmla="*/ 1086317 h 1992330"/>
              <a:gd name="connsiteX1" fmla="*/ 550240 w 6040193"/>
              <a:gd name="connsiteY1" fmla="*/ 811359 h 1992330"/>
              <a:gd name="connsiteX2" fmla="*/ 740454 w 6040193"/>
              <a:gd name="connsiteY2" fmla="*/ 363536 h 1992330"/>
              <a:gd name="connsiteX3" fmla="*/ 1231016 w 6040193"/>
              <a:gd name="connsiteY3" fmla="*/ 511970 h 1992330"/>
              <a:gd name="connsiteX4" fmla="*/ 1635617 w 6040193"/>
              <a:gd name="connsiteY4" fmla="*/ 231819 h 1992330"/>
              <a:gd name="connsiteX5" fmla="*/ 2435911 w 6040193"/>
              <a:gd name="connsiteY5" fmla="*/ 507467 h 1992330"/>
              <a:gd name="connsiteX6" fmla="*/ 3090931 w 6040193"/>
              <a:gd name="connsiteY6" fmla="*/ 155910 h 1992330"/>
              <a:gd name="connsiteX7" fmla="*/ 3784586 w 6040193"/>
              <a:gd name="connsiteY7" fmla="*/ 404437 h 1992330"/>
              <a:gd name="connsiteX8" fmla="*/ 4700790 w 6040193"/>
              <a:gd name="connsiteY8" fmla="*/ 0 h 1992330"/>
              <a:gd name="connsiteX9" fmla="*/ 4950845 w 6040193"/>
              <a:gd name="connsiteY9" fmla="*/ 357424 h 1992330"/>
              <a:gd name="connsiteX10" fmla="*/ 5879289 w 6040193"/>
              <a:gd name="connsiteY10" fmla="*/ 453688 h 1992330"/>
              <a:gd name="connsiteX11" fmla="*/ 5631621 w 6040193"/>
              <a:gd name="connsiteY11" fmla="*/ 811359 h 1992330"/>
              <a:gd name="connsiteX12" fmla="*/ 6040193 w 6040193"/>
              <a:gd name="connsiteY12" fmla="*/ 1047681 h 1992330"/>
              <a:gd name="connsiteX13" fmla="*/ 5567226 w 6040193"/>
              <a:gd name="connsiteY13" fmla="*/ 1322638 h 1992330"/>
              <a:gd name="connsiteX14" fmla="*/ 5879289 w 6040193"/>
              <a:gd name="connsiteY14" fmla="*/ 1693188 h 1992330"/>
              <a:gd name="connsiteX15" fmla="*/ 4847814 w 6040193"/>
              <a:gd name="connsiteY15" fmla="*/ 1686421 h 1992330"/>
              <a:gd name="connsiteX16" fmla="*/ 4700790 w 6040193"/>
              <a:gd name="connsiteY16" fmla="*/ 1992330 h 1992330"/>
              <a:gd name="connsiteX17" fmla="*/ 3745949 w 6040193"/>
              <a:gd name="connsiteY17" fmla="*/ 1729560 h 1992330"/>
              <a:gd name="connsiteX18" fmla="*/ 3142447 w 6040193"/>
              <a:gd name="connsiteY18" fmla="*/ 1965209 h 1992330"/>
              <a:gd name="connsiteX19" fmla="*/ 2448791 w 6040193"/>
              <a:gd name="connsiteY19" fmla="*/ 1703803 h 1992330"/>
              <a:gd name="connsiteX20" fmla="*/ 1828801 w 6040193"/>
              <a:gd name="connsiteY20" fmla="*/ 1940813 h 1992330"/>
              <a:gd name="connsiteX21" fmla="*/ 1321169 w 6040193"/>
              <a:gd name="connsiteY21" fmla="*/ 1660663 h 1992330"/>
              <a:gd name="connsiteX22" fmla="*/ 688939 w 6040193"/>
              <a:gd name="connsiteY22" fmla="*/ 1834855 h 1992330"/>
              <a:gd name="connsiteX23" fmla="*/ 550240 w 6040193"/>
              <a:gd name="connsiteY23" fmla="*/ 1335517 h 1992330"/>
              <a:gd name="connsiteX24" fmla="*/ 0 w 6040193"/>
              <a:gd name="connsiteY24" fmla="*/ 1086317 h 199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0193" h="1992330">
                <a:moveTo>
                  <a:pt x="0" y="1086317"/>
                </a:moveTo>
                <a:lnTo>
                  <a:pt x="550240" y="811359"/>
                </a:lnTo>
                <a:lnTo>
                  <a:pt x="740454" y="363536"/>
                </a:lnTo>
                <a:lnTo>
                  <a:pt x="1231016" y="511970"/>
                </a:lnTo>
                <a:lnTo>
                  <a:pt x="1635617" y="231819"/>
                </a:lnTo>
                <a:lnTo>
                  <a:pt x="2435911" y="507467"/>
                </a:lnTo>
                <a:lnTo>
                  <a:pt x="3090931" y="155910"/>
                </a:lnTo>
                <a:lnTo>
                  <a:pt x="3784586" y="404437"/>
                </a:lnTo>
                <a:lnTo>
                  <a:pt x="4700790" y="0"/>
                </a:lnTo>
                <a:lnTo>
                  <a:pt x="4950845" y="357424"/>
                </a:lnTo>
                <a:lnTo>
                  <a:pt x="5879289" y="453688"/>
                </a:lnTo>
                <a:lnTo>
                  <a:pt x="5631621" y="811359"/>
                </a:lnTo>
                <a:lnTo>
                  <a:pt x="6040193" y="1047681"/>
                </a:lnTo>
                <a:lnTo>
                  <a:pt x="5567226" y="1322638"/>
                </a:lnTo>
                <a:lnTo>
                  <a:pt x="5879289" y="1693188"/>
                </a:lnTo>
                <a:lnTo>
                  <a:pt x="4847814" y="1686421"/>
                </a:lnTo>
                <a:lnTo>
                  <a:pt x="4700790" y="1992330"/>
                </a:lnTo>
                <a:lnTo>
                  <a:pt x="3745949" y="1729560"/>
                </a:lnTo>
                <a:lnTo>
                  <a:pt x="3142447" y="1965209"/>
                </a:lnTo>
                <a:lnTo>
                  <a:pt x="2448791" y="1703803"/>
                </a:lnTo>
                <a:lnTo>
                  <a:pt x="1828801" y="1940813"/>
                </a:lnTo>
                <a:lnTo>
                  <a:pt x="1321169" y="1660663"/>
                </a:lnTo>
                <a:lnTo>
                  <a:pt x="688939" y="1834855"/>
                </a:lnTo>
                <a:lnTo>
                  <a:pt x="550240" y="1335517"/>
                </a:lnTo>
                <a:lnTo>
                  <a:pt x="0" y="108631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74853" y="2136793"/>
            <a:ext cx="5074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+mj-ea"/>
                <a:ea typeface="+mj-ea"/>
              </a:rPr>
              <a:t>作成した資料を外部に発信</a:t>
            </a:r>
            <a:endParaRPr kumimoji="1" lang="en-US" altLang="ja-JP" sz="3200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kumimoji="1" lang="ja-JP" altLang="en-US" sz="3200" dirty="0">
                <a:solidFill>
                  <a:schemeClr val="accent1"/>
                </a:solidFill>
                <a:latin typeface="+mj-ea"/>
                <a:ea typeface="+mj-ea"/>
              </a:rPr>
              <a:t>配布</a:t>
            </a:r>
            <a:r>
              <a:rPr kumimoji="1" lang="ja-JP" altLang="en-US" sz="3200" dirty="0" smtClean="0">
                <a:solidFill>
                  <a:schemeClr val="accent1"/>
                </a:solidFill>
                <a:latin typeface="+mj-ea"/>
                <a:ea typeface="+mj-ea"/>
              </a:rPr>
              <a:t>するときは注意！！</a:t>
            </a:r>
            <a:endParaRPr kumimoji="1" lang="ja-JP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35259" y="4557773"/>
            <a:ext cx="10200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個人情報保護条例</a:t>
            </a:r>
            <a:r>
              <a:rPr kumimoji="1" lang="en-US" altLang="ja-JP" sz="3600" dirty="0" smtClean="0">
                <a:latin typeface="+mj-ea"/>
                <a:ea typeface="+mj-ea"/>
              </a:rPr>
              <a:t>		</a:t>
            </a:r>
            <a:r>
              <a:rPr kumimoji="1" lang="ja-JP" altLang="en-US" sz="3600" dirty="0" smtClean="0">
                <a:latin typeface="+mj-ea"/>
                <a:ea typeface="+mj-ea"/>
              </a:rPr>
              <a:t>不正アクセス禁止法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r>
              <a:rPr kumimoji="1" lang="ja-JP" altLang="en-US" sz="3600" dirty="0" smtClean="0">
                <a:latin typeface="+mj-ea"/>
                <a:ea typeface="+mj-ea"/>
              </a:rPr>
              <a:t>プロバイダー責任法</a:t>
            </a:r>
            <a:r>
              <a:rPr kumimoji="1" lang="en-US" altLang="ja-JP" sz="3600" dirty="0" smtClean="0">
                <a:latin typeface="+mj-ea"/>
                <a:ea typeface="+mj-ea"/>
              </a:rPr>
              <a:t>	</a:t>
            </a:r>
            <a:r>
              <a:rPr kumimoji="1" lang="ja-JP" altLang="en-US" sz="3600" dirty="0" smtClean="0">
                <a:latin typeface="+mj-ea"/>
                <a:ea typeface="+mj-ea"/>
              </a:rPr>
              <a:t>出会い系サイト規制法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r>
              <a:rPr kumimoji="1" lang="ja-JP" altLang="en-US" sz="3600" dirty="0" smtClean="0">
                <a:latin typeface="+mj-ea"/>
                <a:ea typeface="+mj-ea"/>
              </a:rPr>
              <a:t>青少年保護条例</a:t>
            </a:r>
            <a:r>
              <a:rPr kumimoji="1" lang="en-US" altLang="ja-JP" sz="3600" dirty="0" smtClean="0">
                <a:latin typeface="+mj-ea"/>
                <a:ea typeface="+mj-ea"/>
              </a:rPr>
              <a:t>…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1712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④問題への対処に関する知識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450762" y="2688862"/>
            <a:ext cx="4597756" cy="34672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問題への対処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3644" y="3454228"/>
            <a:ext cx="4054418" cy="1200329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問題を起こさないための</a:t>
            </a:r>
            <a:r>
              <a:rPr kumimoji="1" lang="ja-JP" altLang="en-US" sz="3600" dirty="0">
                <a:solidFill>
                  <a:srgbClr val="007A37"/>
                </a:solidFill>
                <a:latin typeface="+mj-ea"/>
                <a:ea typeface="+mj-ea"/>
              </a:rPr>
              <a:t>予防教育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723644" y="4788237"/>
            <a:ext cx="4054418" cy="1236137"/>
            <a:chOff x="710765" y="4334485"/>
            <a:chExt cx="4054418" cy="1236137"/>
          </a:xfrm>
        </p:grpSpPr>
        <p:sp>
          <p:nvSpPr>
            <p:cNvPr id="11" name="正方形/長方形 10"/>
            <p:cNvSpPr/>
            <p:nvPr/>
          </p:nvSpPr>
          <p:spPr>
            <a:xfrm>
              <a:off x="710765" y="4370293"/>
              <a:ext cx="4054418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0765" y="4334485"/>
              <a:ext cx="40544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 smtClean="0">
                  <a:latin typeface="+mj-ea"/>
                  <a:ea typeface="+mj-ea"/>
                </a:rPr>
                <a:t>起きてしまったら、素早く</a:t>
              </a:r>
              <a:r>
                <a:rPr kumimoji="1" lang="ja-JP" altLang="en-US" sz="3600" dirty="0" smtClean="0">
                  <a:solidFill>
                    <a:srgbClr val="FF0000"/>
                  </a:solidFill>
                  <a:latin typeface="+mj-ea"/>
                  <a:ea typeface="+mj-ea"/>
                </a:rPr>
                <a:t>事後の対応</a:t>
              </a:r>
              <a:endParaRPr kumimoji="1" lang="ja-JP" altLang="en-US" sz="3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四角形吹き出し 15"/>
          <p:cNvSpPr/>
          <p:nvPr/>
        </p:nvSpPr>
        <p:spPr>
          <a:xfrm>
            <a:off x="5821251" y="2373549"/>
            <a:ext cx="5743977" cy="4146503"/>
          </a:xfrm>
          <a:prstGeom prst="wedgeRectCallout">
            <a:avLst>
              <a:gd name="adj1" fmla="val -58501"/>
              <a:gd name="adj2" fmla="val -20704"/>
            </a:avLst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まずは組織で行動</a:t>
            </a:r>
            <a:endParaRPr kumimoji="1" lang="en-US" altLang="ja-JP" sz="4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endParaRPr kumimoji="1" lang="en-US" altLang="ja-JP" sz="4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endParaRPr kumimoji="1" lang="en-US" altLang="ja-JP" sz="4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endParaRPr kumimoji="1" lang="en-US" altLang="ja-JP" sz="4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endParaRPr kumimoji="1" lang="en-US" altLang="ja-JP" sz="40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公的な相談窓口へ</a:t>
            </a:r>
            <a:endParaRPr kumimoji="1" lang="ja-JP" altLang="en-US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4068" y="3378908"/>
            <a:ext cx="4766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+mj-ea"/>
                <a:ea typeface="+mj-ea"/>
              </a:rPr>
              <a:t>学校全体で情報共有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sz="3600" dirty="0" smtClean="0">
                <a:latin typeface="+mj-ea"/>
                <a:ea typeface="+mj-ea"/>
              </a:rPr>
              <a:t>↓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sz="3600" dirty="0" smtClean="0">
                <a:latin typeface="+mj-ea"/>
                <a:ea typeface="+mj-ea"/>
              </a:rPr>
              <a:t>教育</a:t>
            </a:r>
            <a:r>
              <a:rPr kumimoji="1" lang="ja-JP" altLang="en-US" sz="3600" dirty="0">
                <a:latin typeface="+mj-ea"/>
                <a:ea typeface="+mj-ea"/>
              </a:rPr>
              <a:t>委員会</a:t>
            </a:r>
            <a:r>
              <a:rPr kumimoji="1" lang="ja-JP" altLang="en-US" sz="3600" dirty="0" smtClean="0">
                <a:latin typeface="+mj-ea"/>
                <a:ea typeface="+mj-ea"/>
              </a:rPr>
              <a:t>へ</a:t>
            </a:r>
            <a:r>
              <a:rPr kumimoji="1" lang="ja-JP" altLang="en-US" sz="3600" dirty="0">
                <a:latin typeface="+mj-ea"/>
                <a:ea typeface="+mj-ea"/>
              </a:rPr>
              <a:t>報告</a:t>
            </a:r>
          </a:p>
        </p:txBody>
      </p:sp>
      <p:sp>
        <p:nvSpPr>
          <p:cNvPr id="18" name="下矢印 17"/>
          <p:cNvSpPr/>
          <p:nvPr/>
        </p:nvSpPr>
        <p:spPr>
          <a:xfrm>
            <a:off x="8415902" y="5249244"/>
            <a:ext cx="502884" cy="36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9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①インターネットの世界で起きていることに関する知識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44132" r="58357" b="25258"/>
          <a:stretch/>
        </p:blipFill>
        <p:spPr>
          <a:xfrm>
            <a:off x="1063495" y="2942908"/>
            <a:ext cx="3933508" cy="25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①インターネットの世界で起きていることに関する知識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5693678" y="2395469"/>
            <a:ext cx="5871550" cy="131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ネットワーク上では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子ども</a:t>
            </a:r>
            <a:r>
              <a:rPr lang="ja-JP" altLang="en-US" sz="4000" dirty="0">
                <a:solidFill>
                  <a:schemeClr val="tx1"/>
                </a:solidFill>
              </a:rPr>
              <a:t>大人も１</a:t>
            </a:r>
            <a:r>
              <a:rPr lang="ja-JP" altLang="en-US" sz="4000" dirty="0" smtClean="0">
                <a:solidFill>
                  <a:schemeClr val="tx1"/>
                </a:solidFill>
              </a:rPr>
              <a:t>ユーザー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44132" r="58357" b="25258"/>
          <a:stretch/>
        </p:blipFill>
        <p:spPr>
          <a:xfrm>
            <a:off x="1063495" y="2942908"/>
            <a:ext cx="3933508" cy="25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①インターネットの世界で起きていることに関する知識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5693678" y="2395469"/>
            <a:ext cx="5871550" cy="131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ネットワーク上では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子ども大人も１ユーザー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5693678" y="4279972"/>
            <a:ext cx="5871550" cy="809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危機回避・情報安全教育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44132" r="58357" b="25258"/>
          <a:stretch/>
        </p:blipFill>
        <p:spPr>
          <a:xfrm>
            <a:off x="1063495" y="2942908"/>
            <a:ext cx="3933508" cy="2524261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8378011" y="3822957"/>
            <a:ext cx="502884" cy="36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4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①インターネットの世界で起きていることに関する知識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5693678" y="2395469"/>
            <a:ext cx="5871550" cy="131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ネットワーク上では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子ども大人も１ユーザー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5693678" y="4279972"/>
            <a:ext cx="5871550" cy="809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危機回避・情報安全教育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593644" y="5588973"/>
            <a:ext cx="10971584" cy="809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u="sng" dirty="0" smtClean="0">
                <a:solidFill>
                  <a:srgbClr val="FF0000"/>
                </a:solidFill>
              </a:rPr>
              <a:t>教員自身も</a:t>
            </a:r>
            <a:r>
              <a:rPr lang="ja-JP" altLang="en-US" sz="4000" dirty="0" smtClean="0">
                <a:solidFill>
                  <a:srgbClr val="FF0000"/>
                </a:solidFill>
              </a:rPr>
              <a:t>自他の個人情報の取り扱いに注意！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t="44132" r="58357" b="25258"/>
          <a:stretch/>
        </p:blipFill>
        <p:spPr>
          <a:xfrm>
            <a:off x="1063495" y="2942908"/>
            <a:ext cx="3933508" cy="2524261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8378011" y="3822957"/>
            <a:ext cx="502884" cy="36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8378011" y="5159141"/>
            <a:ext cx="502884" cy="36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 smtClean="0"/>
              <a:t>インターネットに接続できる機器と環境について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47513" r="35117" b="7605"/>
          <a:stretch/>
        </p:blipFill>
        <p:spPr>
          <a:xfrm>
            <a:off x="4494729" y="2401533"/>
            <a:ext cx="7340957" cy="411852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31216" y="3296992"/>
            <a:ext cx="3921846" cy="2112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spc="-300" dirty="0" smtClean="0">
                <a:solidFill>
                  <a:schemeClr val="tx1"/>
                </a:solidFill>
                <a:latin typeface="+mj-ea"/>
                <a:ea typeface="+mj-ea"/>
              </a:rPr>
              <a:t>インターネットに接続できる</a:t>
            </a:r>
            <a:endParaRPr kumimoji="1" lang="en-US" altLang="ja-JP" sz="4000" spc="-3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4000" spc="-300" dirty="0" smtClean="0">
                <a:solidFill>
                  <a:schemeClr val="tx1"/>
                </a:solidFill>
                <a:latin typeface="+mj-ea"/>
                <a:ea typeface="+mj-ea"/>
              </a:rPr>
              <a:t>機器の多様化</a:t>
            </a:r>
            <a:endParaRPr kumimoji="1" lang="ja-JP" altLang="en-US" sz="4000" spc="-3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91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 smtClean="0"/>
              <a:t>インターネットに接続できる機器と環境について</a:t>
            </a:r>
            <a:endParaRPr kumimoji="1"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426219" y="2936382"/>
            <a:ext cx="11357950" cy="3583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6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情報モラル指導は、日々の状況が変化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60000"/>
              </a:lnSpc>
              <a:buNone/>
            </a:pPr>
            <a:endParaRPr lang="en-US" altLang="ja-JP" sz="4000" dirty="0">
              <a:solidFill>
                <a:schemeClr val="tx1"/>
              </a:solidFill>
            </a:endParaRPr>
          </a:p>
          <a:p>
            <a:pPr marL="45720" indent="0" algn="ctr">
              <a:lnSpc>
                <a:spcPct val="6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60000"/>
              </a:lnSpc>
              <a:buNone/>
            </a:pPr>
            <a:endParaRPr lang="en-US" altLang="ja-JP" sz="4000" dirty="0">
              <a:solidFill>
                <a:schemeClr val="tx1"/>
              </a:solidFill>
            </a:endParaRPr>
          </a:p>
          <a:p>
            <a:pPr marL="45720" indent="0" algn="ctr">
              <a:lnSpc>
                <a:spcPct val="6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60000"/>
              </a:lnSpc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保護者</a:t>
            </a:r>
            <a:r>
              <a:rPr lang="ja-JP" altLang="en-US" sz="4000" dirty="0" smtClean="0">
                <a:solidFill>
                  <a:schemeClr val="tx1"/>
                </a:solidFill>
              </a:rPr>
              <a:t>に</a:t>
            </a:r>
            <a:r>
              <a:rPr lang="ja-JP" altLang="en-US" sz="4000" dirty="0">
                <a:solidFill>
                  <a:schemeClr val="tx1"/>
                </a:solidFill>
              </a:rPr>
              <a:t>向</a:t>
            </a:r>
            <a:r>
              <a:rPr lang="ja-JP" altLang="en-US" sz="4000" dirty="0" smtClean="0">
                <a:solidFill>
                  <a:schemeClr val="tx1"/>
                </a:solidFill>
              </a:rPr>
              <a:t>けても</a:t>
            </a:r>
            <a:r>
              <a:rPr lang="ja-JP" altLang="en-US" sz="4000" dirty="0">
                <a:solidFill>
                  <a:schemeClr val="tx1"/>
                </a:solidFill>
              </a:rPr>
              <a:t>啓発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1068946" y="3644721"/>
            <a:ext cx="9994006" cy="20219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78447" y="3689367"/>
            <a:ext cx="5929828" cy="1726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ネット</a:t>
            </a:r>
            <a:r>
              <a:rPr kumimoji="1" lang="ja-JP" altLang="en-US" sz="3200" dirty="0">
                <a:latin typeface="+mj-ea"/>
                <a:ea typeface="+mj-ea"/>
              </a:rPr>
              <a:t>接続</a:t>
            </a:r>
            <a:r>
              <a:rPr kumimoji="1" lang="ja-JP" altLang="en-US" sz="3200" dirty="0" smtClean="0">
                <a:latin typeface="+mj-ea"/>
                <a:ea typeface="+mj-ea"/>
              </a:rPr>
              <a:t>の環境や機器の変化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r>
              <a:rPr kumimoji="1" lang="ja-JP" altLang="en-US" sz="3200" dirty="0" smtClean="0">
                <a:latin typeface="+mj-ea"/>
                <a:ea typeface="+mj-ea"/>
              </a:rPr>
              <a:t>新しく</a:t>
            </a:r>
            <a:r>
              <a:rPr kumimoji="1" lang="ja-JP" altLang="en-US" sz="3200" dirty="0">
                <a:latin typeface="+mj-ea"/>
                <a:ea typeface="+mj-ea"/>
              </a:rPr>
              <a:t>出</a:t>
            </a:r>
            <a:r>
              <a:rPr kumimoji="1" lang="ja-JP" altLang="en-US" sz="3200" dirty="0" smtClean="0">
                <a:latin typeface="+mj-ea"/>
                <a:ea typeface="+mj-ea"/>
              </a:rPr>
              <a:t>てくる問題事象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r>
              <a:rPr kumimoji="1" lang="ja-JP" altLang="en-US" sz="3200" dirty="0" smtClean="0">
                <a:latin typeface="+mj-ea"/>
                <a:ea typeface="+mj-ea"/>
              </a:rPr>
              <a:t>トラブルを防ぐ新しい情報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0700000">
            <a:off x="948962" y="438890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常に収集！</a:t>
            </a:r>
            <a:endParaRPr kumimoji="1" lang="ja-JP" altLang="en-US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814507" y="5256077"/>
            <a:ext cx="502884" cy="368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17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7186411" y="2343342"/>
            <a:ext cx="4043967" cy="2885482"/>
            <a:chOff x="6632619" y="2215166"/>
            <a:chExt cx="4855337" cy="346441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98" t="40939" r="7793" b="9671"/>
            <a:stretch/>
          </p:blipFill>
          <p:spPr>
            <a:xfrm>
              <a:off x="6787167" y="2215166"/>
              <a:ext cx="4700789" cy="3387144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6632619" y="4708899"/>
              <a:ext cx="1893195" cy="970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③情報モラル教材・授業実践事例の情報に関する知識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439096" y="2897745"/>
            <a:ext cx="6193523" cy="3622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情報モラルの教材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ja-JP" altLang="en-US" sz="3600" dirty="0" smtClean="0">
                <a:solidFill>
                  <a:schemeClr val="tx1"/>
                </a:solidFill>
              </a:rPr>
              <a:t>無料で利用できる教材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ja-JP" altLang="en-US" sz="3600" dirty="0">
                <a:solidFill>
                  <a:schemeClr val="tx1"/>
                </a:solidFill>
              </a:rPr>
              <a:t>市販</a:t>
            </a:r>
            <a:r>
              <a:rPr lang="ja-JP" altLang="en-US" sz="3600" dirty="0" smtClean="0">
                <a:solidFill>
                  <a:schemeClr val="tx1"/>
                </a:solidFill>
              </a:rPr>
              <a:t>されている教材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ja-JP" altLang="en-US" sz="3600" dirty="0">
                <a:solidFill>
                  <a:schemeClr val="tx1"/>
                </a:solidFill>
              </a:rPr>
              <a:t>公開</a:t>
            </a:r>
            <a:r>
              <a:rPr lang="ja-JP" altLang="en-US" sz="3600" dirty="0" smtClean="0">
                <a:solidFill>
                  <a:schemeClr val="tx1"/>
                </a:solidFill>
              </a:rPr>
              <a:t>されている授業実践事例の資料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（ビデオクリップ・指導案）</a:t>
            </a:r>
            <a:endParaRPr lang="en-US" altLang="ja-JP" sz="4800" dirty="0" smtClean="0">
              <a:solidFill>
                <a:schemeClr val="tx1"/>
              </a:solidFill>
            </a:endParaRPr>
          </a:p>
        </p:txBody>
      </p:sp>
      <p:sp>
        <p:nvSpPr>
          <p:cNvPr id="10" name="コンテンツ プレースホルダー 3"/>
          <p:cNvSpPr txBox="1">
            <a:spLocks/>
          </p:cNvSpPr>
          <p:nvPr/>
        </p:nvSpPr>
        <p:spPr>
          <a:xfrm>
            <a:off x="6891415" y="5228824"/>
            <a:ext cx="4905635" cy="12912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保護者向け啓発活動の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教材・パンフレット</a:t>
            </a:r>
            <a:endParaRPr lang="en-US" altLang="ja-JP" sz="4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9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教員が知っておくべき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安全・安心の基礎知識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④法律の知識</a:t>
            </a:r>
            <a:endParaRPr kumimoji="1" lang="ja-JP" altLang="en-US" dirty="0"/>
          </a:p>
        </p:txBody>
      </p:sp>
      <p:sp>
        <p:nvSpPr>
          <p:cNvPr id="10" name="ホームベース 9"/>
          <p:cNvSpPr/>
          <p:nvPr/>
        </p:nvSpPr>
        <p:spPr>
          <a:xfrm>
            <a:off x="355384" y="2627029"/>
            <a:ext cx="5723443" cy="66970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著作権法・・・第３５条など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星 12 12"/>
          <p:cNvSpPr/>
          <p:nvPr/>
        </p:nvSpPr>
        <p:spPr>
          <a:xfrm>
            <a:off x="5921061" y="1601962"/>
            <a:ext cx="6040193" cy="1992330"/>
          </a:xfrm>
          <a:custGeom>
            <a:avLst/>
            <a:gdLst>
              <a:gd name="connsiteX0" fmla="*/ 0 w 6439437"/>
              <a:gd name="connsiteY0" fmla="*/ 1239500 h 2479000"/>
              <a:gd name="connsiteX1" fmla="*/ 679028 w 6439437"/>
              <a:gd name="connsiteY1" fmla="*/ 977421 h 2479000"/>
              <a:gd name="connsiteX2" fmla="*/ 431360 w 6439437"/>
              <a:gd name="connsiteY2" fmla="*/ 619750 h 2479000"/>
              <a:gd name="connsiteX3" fmla="*/ 1359804 w 6439437"/>
              <a:gd name="connsiteY3" fmla="*/ 523486 h 2479000"/>
              <a:gd name="connsiteX4" fmla="*/ 1609859 w 6439437"/>
              <a:gd name="connsiteY4" fmla="*/ 166062 h 2479000"/>
              <a:gd name="connsiteX5" fmla="*/ 2538942 w 6439437"/>
              <a:gd name="connsiteY5" fmla="*/ 261406 h 2479000"/>
              <a:gd name="connsiteX6" fmla="*/ 3219719 w 6439437"/>
              <a:gd name="connsiteY6" fmla="*/ 0 h 2479000"/>
              <a:gd name="connsiteX7" fmla="*/ 3900495 w 6439437"/>
              <a:gd name="connsiteY7" fmla="*/ 261406 h 2479000"/>
              <a:gd name="connsiteX8" fmla="*/ 4829578 w 6439437"/>
              <a:gd name="connsiteY8" fmla="*/ 166062 h 2479000"/>
              <a:gd name="connsiteX9" fmla="*/ 5079633 w 6439437"/>
              <a:gd name="connsiteY9" fmla="*/ 523486 h 2479000"/>
              <a:gd name="connsiteX10" fmla="*/ 6008077 w 6439437"/>
              <a:gd name="connsiteY10" fmla="*/ 619750 h 2479000"/>
              <a:gd name="connsiteX11" fmla="*/ 5760409 w 6439437"/>
              <a:gd name="connsiteY11" fmla="*/ 977421 h 2479000"/>
              <a:gd name="connsiteX12" fmla="*/ 6439437 w 6439437"/>
              <a:gd name="connsiteY12" fmla="*/ 1239500 h 2479000"/>
              <a:gd name="connsiteX13" fmla="*/ 5760409 w 6439437"/>
              <a:gd name="connsiteY13" fmla="*/ 1501579 h 2479000"/>
              <a:gd name="connsiteX14" fmla="*/ 6008077 w 6439437"/>
              <a:gd name="connsiteY14" fmla="*/ 1859250 h 2479000"/>
              <a:gd name="connsiteX15" fmla="*/ 5079633 w 6439437"/>
              <a:gd name="connsiteY15" fmla="*/ 1955514 h 2479000"/>
              <a:gd name="connsiteX16" fmla="*/ 4829578 w 6439437"/>
              <a:gd name="connsiteY16" fmla="*/ 2312938 h 2479000"/>
              <a:gd name="connsiteX17" fmla="*/ 3900495 w 6439437"/>
              <a:gd name="connsiteY17" fmla="*/ 2217594 h 2479000"/>
              <a:gd name="connsiteX18" fmla="*/ 3219719 w 6439437"/>
              <a:gd name="connsiteY18" fmla="*/ 2479000 h 2479000"/>
              <a:gd name="connsiteX19" fmla="*/ 2538942 w 6439437"/>
              <a:gd name="connsiteY19" fmla="*/ 2217594 h 2479000"/>
              <a:gd name="connsiteX20" fmla="*/ 1609859 w 6439437"/>
              <a:gd name="connsiteY20" fmla="*/ 2312938 h 2479000"/>
              <a:gd name="connsiteX21" fmla="*/ 1359804 w 6439437"/>
              <a:gd name="connsiteY21" fmla="*/ 1955514 h 2479000"/>
              <a:gd name="connsiteX22" fmla="*/ 431360 w 6439437"/>
              <a:gd name="connsiteY22" fmla="*/ 1859250 h 2479000"/>
              <a:gd name="connsiteX23" fmla="*/ 679028 w 6439437"/>
              <a:gd name="connsiteY23" fmla="*/ 1501579 h 2479000"/>
              <a:gd name="connsiteX24" fmla="*/ 0 w 6439437"/>
              <a:gd name="connsiteY24" fmla="*/ 1239500 h 2479000"/>
              <a:gd name="connsiteX0" fmla="*/ 0 w 6168981"/>
              <a:gd name="connsiteY0" fmla="*/ 1239500 h 2479000"/>
              <a:gd name="connsiteX1" fmla="*/ 679028 w 6168981"/>
              <a:gd name="connsiteY1" fmla="*/ 977421 h 2479000"/>
              <a:gd name="connsiteX2" fmla="*/ 431360 w 6168981"/>
              <a:gd name="connsiteY2" fmla="*/ 619750 h 2479000"/>
              <a:gd name="connsiteX3" fmla="*/ 1359804 w 6168981"/>
              <a:gd name="connsiteY3" fmla="*/ 523486 h 2479000"/>
              <a:gd name="connsiteX4" fmla="*/ 1609859 w 6168981"/>
              <a:gd name="connsiteY4" fmla="*/ 166062 h 2479000"/>
              <a:gd name="connsiteX5" fmla="*/ 2538942 w 6168981"/>
              <a:gd name="connsiteY5" fmla="*/ 261406 h 2479000"/>
              <a:gd name="connsiteX6" fmla="*/ 3219719 w 6168981"/>
              <a:gd name="connsiteY6" fmla="*/ 0 h 2479000"/>
              <a:gd name="connsiteX7" fmla="*/ 3900495 w 6168981"/>
              <a:gd name="connsiteY7" fmla="*/ 261406 h 2479000"/>
              <a:gd name="connsiteX8" fmla="*/ 4829578 w 6168981"/>
              <a:gd name="connsiteY8" fmla="*/ 166062 h 2479000"/>
              <a:gd name="connsiteX9" fmla="*/ 5079633 w 6168981"/>
              <a:gd name="connsiteY9" fmla="*/ 523486 h 2479000"/>
              <a:gd name="connsiteX10" fmla="*/ 6008077 w 6168981"/>
              <a:gd name="connsiteY10" fmla="*/ 619750 h 2479000"/>
              <a:gd name="connsiteX11" fmla="*/ 5760409 w 6168981"/>
              <a:gd name="connsiteY11" fmla="*/ 977421 h 2479000"/>
              <a:gd name="connsiteX12" fmla="*/ 6168981 w 6168981"/>
              <a:gd name="connsiteY12" fmla="*/ 1213743 h 2479000"/>
              <a:gd name="connsiteX13" fmla="*/ 5760409 w 6168981"/>
              <a:gd name="connsiteY13" fmla="*/ 1501579 h 2479000"/>
              <a:gd name="connsiteX14" fmla="*/ 6008077 w 6168981"/>
              <a:gd name="connsiteY14" fmla="*/ 1859250 h 2479000"/>
              <a:gd name="connsiteX15" fmla="*/ 5079633 w 6168981"/>
              <a:gd name="connsiteY15" fmla="*/ 1955514 h 2479000"/>
              <a:gd name="connsiteX16" fmla="*/ 4829578 w 6168981"/>
              <a:gd name="connsiteY16" fmla="*/ 2312938 h 2479000"/>
              <a:gd name="connsiteX17" fmla="*/ 3900495 w 6168981"/>
              <a:gd name="connsiteY17" fmla="*/ 2217594 h 2479000"/>
              <a:gd name="connsiteX18" fmla="*/ 3219719 w 6168981"/>
              <a:gd name="connsiteY18" fmla="*/ 2479000 h 2479000"/>
              <a:gd name="connsiteX19" fmla="*/ 2538942 w 6168981"/>
              <a:gd name="connsiteY19" fmla="*/ 2217594 h 2479000"/>
              <a:gd name="connsiteX20" fmla="*/ 1609859 w 6168981"/>
              <a:gd name="connsiteY20" fmla="*/ 2312938 h 2479000"/>
              <a:gd name="connsiteX21" fmla="*/ 1359804 w 6168981"/>
              <a:gd name="connsiteY21" fmla="*/ 1955514 h 2479000"/>
              <a:gd name="connsiteX22" fmla="*/ 431360 w 6168981"/>
              <a:gd name="connsiteY22" fmla="*/ 1859250 h 2479000"/>
              <a:gd name="connsiteX23" fmla="*/ 679028 w 6168981"/>
              <a:gd name="connsiteY23" fmla="*/ 1501579 h 2479000"/>
              <a:gd name="connsiteX24" fmla="*/ 0 w 6168981"/>
              <a:gd name="connsiteY24" fmla="*/ 1239500 h 2479000"/>
              <a:gd name="connsiteX0" fmla="*/ 0 w 6168981"/>
              <a:gd name="connsiteY0" fmla="*/ 1239500 h 2479000"/>
              <a:gd name="connsiteX1" fmla="*/ 679028 w 6168981"/>
              <a:gd name="connsiteY1" fmla="*/ 977421 h 2479000"/>
              <a:gd name="connsiteX2" fmla="*/ 766211 w 6168981"/>
              <a:gd name="connsiteY2" fmla="*/ 349294 h 2479000"/>
              <a:gd name="connsiteX3" fmla="*/ 1359804 w 6168981"/>
              <a:gd name="connsiteY3" fmla="*/ 523486 h 2479000"/>
              <a:gd name="connsiteX4" fmla="*/ 1609859 w 6168981"/>
              <a:gd name="connsiteY4" fmla="*/ 166062 h 2479000"/>
              <a:gd name="connsiteX5" fmla="*/ 2538942 w 6168981"/>
              <a:gd name="connsiteY5" fmla="*/ 261406 h 2479000"/>
              <a:gd name="connsiteX6" fmla="*/ 3219719 w 6168981"/>
              <a:gd name="connsiteY6" fmla="*/ 0 h 2479000"/>
              <a:gd name="connsiteX7" fmla="*/ 3900495 w 6168981"/>
              <a:gd name="connsiteY7" fmla="*/ 261406 h 2479000"/>
              <a:gd name="connsiteX8" fmla="*/ 4829578 w 6168981"/>
              <a:gd name="connsiteY8" fmla="*/ 166062 h 2479000"/>
              <a:gd name="connsiteX9" fmla="*/ 5079633 w 6168981"/>
              <a:gd name="connsiteY9" fmla="*/ 523486 h 2479000"/>
              <a:gd name="connsiteX10" fmla="*/ 6008077 w 6168981"/>
              <a:gd name="connsiteY10" fmla="*/ 619750 h 2479000"/>
              <a:gd name="connsiteX11" fmla="*/ 5760409 w 6168981"/>
              <a:gd name="connsiteY11" fmla="*/ 977421 h 2479000"/>
              <a:gd name="connsiteX12" fmla="*/ 6168981 w 6168981"/>
              <a:gd name="connsiteY12" fmla="*/ 1213743 h 2479000"/>
              <a:gd name="connsiteX13" fmla="*/ 5760409 w 6168981"/>
              <a:gd name="connsiteY13" fmla="*/ 1501579 h 2479000"/>
              <a:gd name="connsiteX14" fmla="*/ 6008077 w 6168981"/>
              <a:gd name="connsiteY14" fmla="*/ 1859250 h 2479000"/>
              <a:gd name="connsiteX15" fmla="*/ 5079633 w 6168981"/>
              <a:gd name="connsiteY15" fmla="*/ 1955514 h 2479000"/>
              <a:gd name="connsiteX16" fmla="*/ 4829578 w 6168981"/>
              <a:gd name="connsiteY16" fmla="*/ 2312938 h 2479000"/>
              <a:gd name="connsiteX17" fmla="*/ 3900495 w 6168981"/>
              <a:gd name="connsiteY17" fmla="*/ 2217594 h 2479000"/>
              <a:gd name="connsiteX18" fmla="*/ 3219719 w 6168981"/>
              <a:gd name="connsiteY18" fmla="*/ 2479000 h 2479000"/>
              <a:gd name="connsiteX19" fmla="*/ 2538942 w 6168981"/>
              <a:gd name="connsiteY19" fmla="*/ 2217594 h 2479000"/>
              <a:gd name="connsiteX20" fmla="*/ 1609859 w 6168981"/>
              <a:gd name="connsiteY20" fmla="*/ 2312938 h 2479000"/>
              <a:gd name="connsiteX21" fmla="*/ 1359804 w 6168981"/>
              <a:gd name="connsiteY21" fmla="*/ 1955514 h 2479000"/>
              <a:gd name="connsiteX22" fmla="*/ 431360 w 6168981"/>
              <a:gd name="connsiteY22" fmla="*/ 1859250 h 2479000"/>
              <a:gd name="connsiteX23" fmla="*/ 679028 w 6168981"/>
              <a:gd name="connsiteY23" fmla="*/ 1501579 h 2479000"/>
              <a:gd name="connsiteX24" fmla="*/ 0 w 6168981"/>
              <a:gd name="connsiteY24" fmla="*/ 1239500 h 2479000"/>
              <a:gd name="connsiteX0" fmla="*/ 0 w 6040193"/>
              <a:gd name="connsiteY0" fmla="*/ 1252379 h 2479000"/>
              <a:gd name="connsiteX1" fmla="*/ 550240 w 6040193"/>
              <a:gd name="connsiteY1" fmla="*/ 977421 h 2479000"/>
              <a:gd name="connsiteX2" fmla="*/ 637423 w 6040193"/>
              <a:gd name="connsiteY2" fmla="*/ 349294 h 2479000"/>
              <a:gd name="connsiteX3" fmla="*/ 1231016 w 6040193"/>
              <a:gd name="connsiteY3" fmla="*/ 523486 h 2479000"/>
              <a:gd name="connsiteX4" fmla="*/ 1481071 w 6040193"/>
              <a:gd name="connsiteY4" fmla="*/ 166062 h 2479000"/>
              <a:gd name="connsiteX5" fmla="*/ 2410154 w 6040193"/>
              <a:gd name="connsiteY5" fmla="*/ 261406 h 2479000"/>
              <a:gd name="connsiteX6" fmla="*/ 3090931 w 6040193"/>
              <a:gd name="connsiteY6" fmla="*/ 0 h 2479000"/>
              <a:gd name="connsiteX7" fmla="*/ 3771707 w 6040193"/>
              <a:gd name="connsiteY7" fmla="*/ 261406 h 2479000"/>
              <a:gd name="connsiteX8" fmla="*/ 4700790 w 6040193"/>
              <a:gd name="connsiteY8" fmla="*/ 166062 h 2479000"/>
              <a:gd name="connsiteX9" fmla="*/ 4950845 w 6040193"/>
              <a:gd name="connsiteY9" fmla="*/ 523486 h 2479000"/>
              <a:gd name="connsiteX10" fmla="*/ 5879289 w 6040193"/>
              <a:gd name="connsiteY10" fmla="*/ 619750 h 2479000"/>
              <a:gd name="connsiteX11" fmla="*/ 5631621 w 6040193"/>
              <a:gd name="connsiteY11" fmla="*/ 977421 h 2479000"/>
              <a:gd name="connsiteX12" fmla="*/ 6040193 w 6040193"/>
              <a:gd name="connsiteY12" fmla="*/ 1213743 h 2479000"/>
              <a:gd name="connsiteX13" fmla="*/ 5631621 w 6040193"/>
              <a:gd name="connsiteY13" fmla="*/ 1501579 h 2479000"/>
              <a:gd name="connsiteX14" fmla="*/ 5879289 w 6040193"/>
              <a:gd name="connsiteY14" fmla="*/ 1859250 h 2479000"/>
              <a:gd name="connsiteX15" fmla="*/ 4950845 w 6040193"/>
              <a:gd name="connsiteY15" fmla="*/ 1955514 h 2479000"/>
              <a:gd name="connsiteX16" fmla="*/ 4700790 w 6040193"/>
              <a:gd name="connsiteY16" fmla="*/ 2312938 h 2479000"/>
              <a:gd name="connsiteX17" fmla="*/ 3771707 w 6040193"/>
              <a:gd name="connsiteY17" fmla="*/ 2217594 h 2479000"/>
              <a:gd name="connsiteX18" fmla="*/ 3090931 w 6040193"/>
              <a:gd name="connsiteY18" fmla="*/ 2479000 h 2479000"/>
              <a:gd name="connsiteX19" fmla="*/ 2410154 w 6040193"/>
              <a:gd name="connsiteY19" fmla="*/ 2217594 h 2479000"/>
              <a:gd name="connsiteX20" fmla="*/ 1481071 w 6040193"/>
              <a:gd name="connsiteY20" fmla="*/ 2312938 h 2479000"/>
              <a:gd name="connsiteX21" fmla="*/ 1231016 w 6040193"/>
              <a:gd name="connsiteY21" fmla="*/ 1955514 h 2479000"/>
              <a:gd name="connsiteX22" fmla="*/ 302572 w 6040193"/>
              <a:gd name="connsiteY22" fmla="*/ 1859250 h 2479000"/>
              <a:gd name="connsiteX23" fmla="*/ 550240 w 6040193"/>
              <a:gd name="connsiteY23" fmla="*/ 1501579 h 2479000"/>
              <a:gd name="connsiteX24" fmla="*/ 0 w 6040193"/>
              <a:gd name="connsiteY24" fmla="*/ 1252379 h 2479000"/>
              <a:gd name="connsiteX0" fmla="*/ 0 w 6040193"/>
              <a:gd name="connsiteY0" fmla="*/ 1252379 h 2479000"/>
              <a:gd name="connsiteX1" fmla="*/ 550240 w 6040193"/>
              <a:gd name="connsiteY1" fmla="*/ 977421 h 2479000"/>
              <a:gd name="connsiteX2" fmla="*/ 637423 w 6040193"/>
              <a:gd name="connsiteY2" fmla="*/ 349294 h 2479000"/>
              <a:gd name="connsiteX3" fmla="*/ 1231016 w 6040193"/>
              <a:gd name="connsiteY3" fmla="*/ 523486 h 2479000"/>
              <a:gd name="connsiteX4" fmla="*/ 1481071 w 6040193"/>
              <a:gd name="connsiteY4" fmla="*/ 166062 h 2479000"/>
              <a:gd name="connsiteX5" fmla="*/ 2410154 w 6040193"/>
              <a:gd name="connsiteY5" fmla="*/ 261406 h 2479000"/>
              <a:gd name="connsiteX6" fmla="*/ 3090931 w 6040193"/>
              <a:gd name="connsiteY6" fmla="*/ 0 h 2479000"/>
              <a:gd name="connsiteX7" fmla="*/ 3771707 w 6040193"/>
              <a:gd name="connsiteY7" fmla="*/ 261406 h 2479000"/>
              <a:gd name="connsiteX8" fmla="*/ 4700790 w 6040193"/>
              <a:gd name="connsiteY8" fmla="*/ 166062 h 2479000"/>
              <a:gd name="connsiteX9" fmla="*/ 4950845 w 6040193"/>
              <a:gd name="connsiteY9" fmla="*/ 523486 h 2479000"/>
              <a:gd name="connsiteX10" fmla="*/ 5879289 w 6040193"/>
              <a:gd name="connsiteY10" fmla="*/ 619750 h 2479000"/>
              <a:gd name="connsiteX11" fmla="*/ 5631621 w 6040193"/>
              <a:gd name="connsiteY11" fmla="*/ 977421 h 2479000"/>
              <a:gd name="connsiteX12" fmla="*/ 6040193 w 6040193"/>
              <a:gd name="connsiteY12" fmla="*/ 1213743 h 2479000"/>
              <a:gd name="connsiteX13" fmla="*/ 5631621 w 6040193"/>
              <a:gd name="connsiteY13" fmla="*/ 1501579 h 2479000"/>
              <a:gd name="connsiteX14" fmla="*/ 5879289 w 6040193"/>
              <a:gd name="connsiteY14" fmla="*/ 1859250 h 2479000"/>
              <a:gd name="connsiteX15" fmla="*/ 4950845 w 6040193"/>
              <a:gd name="connsiteY15" fmla="*/ 1955514 h 2479000"/>
              <a:gd name="connsiteX16" fmla="*/ 4700790 w 6040193"/>
              <a:gd name="connsiteY16" fmla="*/ 2312938 h 2479000"/>
              <a:gd name="connsiteX17" fmla="*/ 3771707 w 6040193"/>
              <a:gd name="connsiteY17" fmla="*/ 2217594 h 2479000"/>
              <a:gd name="connsiteX18" fmla="*/ 3090931 w 6040193"/>
              <a:gd name="connsiteY18" fmla="*/ 2479000 h 2479000"/>
              <a:gd name="connsiteX19" fmla="*/ 2410154 w 6040193"/>
              <a:gd name="connsiteY19" fmla="*/ 2217594 h 2479000"/>
              <a:gd name="connsiteX20" fmla="*/ 1481071 w 6040193"/>
              <a:gd name="connsiteY20" fmla="*/ 2312938 h 2479000"/>
              <a:gd name="connsiteX21" fmla="*/ 1231016 w 6040193"/>
              <a:gd name="connsiteY21" fmla="*/ 1955514 h 2479000"/>
              <a:gd name="connsiteX22" fmla="*/ 585908 w 6040193"/>
              <a:gd name="connsiteY22" fmla="*/ 2078191 h 2479000"/>
              <a:gd name="connsiteX23" fmla="*/ 550240 w 6040193"/>
              <a:gd name="connsiteY23" fmla="*/ 1501579 h 2479000"/>
              <a:gd name="connsiteX24" fmla="*/ 0 w 6040193"/>
              <a:gd name="connsiteY24" fmla="*/ 1252379 h 2479000"/>
              <a:gd name="connsiteX0" fmla="*/ 0 w 6040193"/>
              <a:gd name="connsiteY0" fmla="*/ 1252379 h 2479000"/>
              <a:gd name="connsiteX1" fmla="*/ 550240 w 6040193"/>
              <a:gd name="connsiteY1" fmla="*/ 977421 h 2479000"/>
              <a:gd name="connsiteX2" fmla="*/ 637423 w 6040193"/>
              <a:gd name="connsiteY2" fmla="*/ 349294 h 2479000"/>
              <a:gd name="connsiteX3" fmla="*/ 1231016 w 6040193"/>
              <a:gd name="connsiteY3" fmla="*/ 523486 h 2479000"/>
              <a:gd name="connsiteX4" fmla="*/ 1481071 w 6040193"/>
              <a:gd name="connsiteY4" fmla="*/ 166062 h 2479000"/>
              <a:gd name="connsiteX5" fmla="*/ 2410154 w 6040193"/>
              <a:gd name="connsiteY5" fmla="*/ 261406 h 2479000"/>
              <a:gd name="connsiteX6" fmla="*/ 3090931 w 6040193"/>
              <a:gd name="connsiteY6" fmla="*/ 0 h 2479000"/>
              <a:gd name="connsiteX7" fmla="*/ 3771707 w 6040193"/>
              <a:gd name="connsiteY7" fmla="*/ 261406 h 2479000"/>
              <a:gd name="connsiteX8" fmla="*/ 4700790 w 6040193"/>
              <a:gd name="connsiteY8" fmla="*/ 166062 h 2479000"/>
              <a:gd name="connsiteX9" fmla="*/ 4950845 w 6040193"/>
              <a:gd name="connsiteY9" fmla="*/ 523486 h 2479000"/>
              <a:gd name="connsiteX10" fmla="*/ 5879289 w 6040193"/>
              <a:gd name="connsiteY10" fmla="*/ 619750 h 2479000"/>
              <a:gd name="connsiteX11" fmla="*/ 5631621 w 6040193"/>
              <a:gd name="connsiteY11" fmla="*/ 977421 h 2479000"/>
              <a:gd name="connsiteX12" fmla="*/ 6040193 w 6040193"/>
              <a:gd name="connsiteY12" fmla="*/ 1213743 h 2479000"/>
              <a:gd name="connsiteX13" fmla="*/ 5631621 w 6040193"/>
              <a:gd name="connsiteY13" fmla="*/ 1501579 h 2479000"/>
              <a:gd name="connsiteX14" fmla="*/ 5879289 w 6040193"/>
              <a:gd name="connsiteY14" fmla="*/ 1859250 h 2479000"/>
              <a:gd name="connsiteX15" fmla="*/ 4950845 w 6040193"/>
              <a:gd name="connsiteY15" fmla="*/ 1955514 h 2479000"/>
              <a:gd name="connsiteX16" fmla="*/ 4700790 w 6040193"/>
              <a:gd name="connsiteY16" fmla="*/ 2312938 h 2479000"/>
              <a:gd name="connsiteX17" fmla="*/ 3771707 w 6040193"/>
              <a:gd name="connsiteY17" fmla="*/ 2217594 h 2479000"/>
              <a:gd name="connsiteX18" fmla="*/ 3090931 w 6040193"/>
              <a:gd name="connsiteY18" fmla="*/ 2479000 h 2479000"/>
              <a:gd name="connsiteX19" fmla="*/ 2410154 w 6040193"/>
              <a:gd name="connsiteY19" fmla="*/ 2217594 h 2479000"/>
              <a:gd name="connsiteX20" fmla="*/ 1790164 w 6040193"/>
              <a:gd name="connsiteY20" fmla="*/ 2274301 h 2479000"/>
              <a:gd name="connsiteX21" fmla="*/ 1231016 w 6040193"/>
              <a:gd name="connsiteY21" fmla="*/ 1955514 h 2479000"/>
              <a:gd name="connsiteX22" fmla="*/ 585908 w 6040193"/>
              <a:gd name="connsiteY22" fmla="*/ 2078191 h 2479000"/>
              <a:gd name="connsiteX23" fmla="*/ 550240 w 6040193"/>
              <a:gd name="connsiteY23" fmla="*/ 1501579 h 2479000"/>
              <a:gd name="connsiteX24" fmla="*/ 0 w 6040193"/>
              <a:gd name="connsiteY24" fmla="*/ 1252379 h 2479000"/>
              <a:gd name="connsiteX0" fmla="*/ 0 w 6040193"/>
              <a:gd name="connsiteY0" fmla="*/ 1252379 h 2736578"/>
              <a:gd name="connsiteX1" fmla="*/ 550240 w 6040193"/>
              <a:gd name="connsiteY1" fmla="*/ 977421 h 2736578"/>
              <a:gd name="connsiteX2" fmla="*/ 637423 w 6040193"/>
              <a:gd name="connsiteY2" fmla="*/ 349294 h 2736578"/>
              <a:gd name="connsiteX3" fmla="*/ 1231016 w 6040193"/>
              <a:gd name="connsiteY3" fmla="*/ 523486 h 2736578"/>
              <a:gd name="connsiteX4" fmla="*/ 1481071 w 6040193"/>
              <a:gd name="connsiteY4" fmla="*/ 166062 h 2736578"/>
              <a:gd name="connsiteX5" fmla="*/ 2410154 w 6040193"/>
              <a:gd name="connsiteY5" fmla="*/ 261406 h 2736578"/>
              <a:gd name="connsiteX6" fmla="*/ 3090931 w 6040193"/>
              <a:gd name="connsiteY6" fmla="*/ 0 h 2736578"/>
              <a:gd name="connsiteX7" fmla="*/ 3771707 w 6040193"/>
              <a:gd name="connsiteY7" fmla="*/ 261406 h 2736578"/>
              <a:gd name="connsiteX8" fmla="*/ 4700790 w 6040193"/>
              <a:gd name="connsiteY8" fmla="*/ 166062 h 2736578"/>
              <a:gd name="connsiteX9" fmla="*/ 4950845 w 6040193"/>
              <a:gd name="connsiteY9" fmla="*/ 523486 h 2736578"/>
              <a:gd name="connsiteX10" fmla="*/ 5879289 w 6040193"/>
              <a:gd name="connsiteY10" fmla="*/ 619750 h 2736578"/>
              <a:gd name="connsiteX11" fmla="*/ 5631621 w 6040193"/>
              <a:gd name="connsiteY11" fmla="*/ 977421 h 2736578"/>
              <a:gd name="connsiteX12" fmla="*/ 6040193 w 6040193"/>
              <a:gd name="connsiteY12" fmla="*/ 1213743 h 2736578"/>
              <a:gd name="connsiteX13" fmla="*/ 5631621 w 6040193"/>
              <a:gd name="connsiteY13" fmla="*/ 1501579 h 2736578"/>
              <a:gd name="connsiteX14" fmla="*/ 5879289 w 6040193"/>
              <a:gd name="connsiteY14" fmla="*/ 1859250 h 2736578"/>
              <a:gd name="connsiteX15" fmla="*/ 4950845 w 6040193"/>
              <a:gd name="connsiteY15" fmla="*/ 1955514 h 2736578"/>
              <a:gd name="connsiteX16" fmla="*/ 4700790 w 6040193"/>
              <a:gd name="connsiteY16" fmla="*/ 2312938 h 2736578"/>
              <a:gd name="connsiteX17" fmla="*/ 3771707 w 6040193"/>
              <a:gd name="connsiteY17" fmla="*/ 2217594 h 2736578"/>
              <a:gd name="connsiteX18" fmla="*/ 3090931 w 6040193"/>
              <a:gd name="connsiteY18" fmla="*/ 2736578 h 2736578"/>
              <a:gd name="connsiteX19" fmla="*/ 2410154 w 6040193"/>
              <a:gd name="connsiteY19" fmla="*/ 2217594 h 2736578"/>
              <a:gd name="connsiteX20" fmla="*/ 1790164 w 6040193"/>
              <a:gd name="connsiteY20" fmla="*/ 2274301 h 2736578"/>
              <a:gd name="connsiteX21" fmla="*/ 1231016 w 6040193"/>
              <a:gd name="connsiteY21" fmla="*/ 1955514 h 2736578"/>
              <a:gd name="connsiteX22" fmla="*/ 585908 w 6040193"/>
              <a:gd name="connsiteY22" fmla="*/ 2078191 h 2736578"/>
              <a:gd name="connsiteX23" fmla="*/ 550240 w 6040193"/>
              <a:gd name="connsiteY23" fmla="*/ 1501579 h 2736578"/>
              <a:gd name="connsiteX24" fmla="*/ 0 w 6040193"/>
              <a:gd name="connsiteY24" fmla="*/ 1252379 h 2736578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950845 w 6040193"/>
              <a:gd name="connsiteY15" fmla="*/ 1955514 h 2543395"/>
              <a:gd name="connsiteX16" fmla="*/ 4700790 w 6040193"/>
              <a:gd name="connsiteY16" fmla="*/ 2312938 h 2543395"/>
              <a:gd name="connsiteX17" fmla="*/ 3771707 w 6040193"/>
              <a:gd name="connsiteY17" fmla="*/ 2217594 h 2543395"/>
              <a:gd name="connsiteX18" fmla="*/ 3129568 w 6040193"/>
              <a:gd name="connsiteY18" fmla="*/ 2543395 h 2543395"/>
              <a:gd name="connsiteX19" fmla="*/ 2410154 w 6040193"/>
              <a:gd name="connsiteY19" fmla="*/ 2217594 h 2543395"/>
              <a:gd name="connsiteX20" fmla="*/ 1790164 w 6040193"/>
              <a:gd name="connsiteY20" fmla="*/ 2274301 h 2543395"/>
              <a:gd name="connsiteX21" fmla="*/ 1231016 w 6040193"/>
              <a:gd name="connsiteY21" fmla="*/ 1955514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950845 w 6040193"/>
              <a:gd name="connsiteY15" fmla="*/ 1955514 h 2543395"/>
              <a:gd name="connsiteX16" fmla="*/ 4700790 w 6040193"/>
              <a:gd name="connsiteY16" fmla="*/ 2312938 h 2543395"/>
              <a:gd name="connsiteX17" fmla="*/ 3771707 w 6040193"/>
              <a:gd name="connsiteY17" fmla="*/ 2217594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231016 w 6040193"/>
              <a:gd name="connsiteY21" fmla="*/ 1955514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950845 w 6040193"/>
              <a:gd name="connsiteY15" fmla="*/ 1955514 h 2543395"/>
              <a:gd name="connsiteX16" fmla="*/ 4700790 w 6040193"/>
              <a:gd name="connsiteY16" fmla="*/ 2312938 h 2543395"/>
              <a:gd name="connsiteX17" fmla="*/ 3771707 w 6040193"/>
              <a:gd name="connsiteY17" fmla="*/ 2217594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950845 w 6040193"/>
              <a:gd name="connsiteY15" fmla="*/ 1955514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631621 w 6040193"/>
              <a:gd name="connsiteY13" fmla="*/ 1501579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71707 w 6040193"/>
              <a:gd name="connsiteY7" fmla="*/ 261406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10154 w 6040193"/>
              <a:gd name="connsiteY5" fmla="*/ 261406 h 2543395"/>
              <a:gd name="connsiteX6" fmla="*/ 3090931 w 6040193"/>
              <a:gd name="connsiteY6" fmla="*/ 0 h 2543395"/>
              <a:gd name="connsiteX7" fmla="*/ 3784586 w 6040193"/>
              <a:gd name="connsiteY7" fmla="*/ 570499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523486 h 2543395"/>
              <a:gd name="connsiteX4" fmla="*/ 1481071 w 6040193"/>
              <a:gd name="connsiteY4" fmla="*/ 166062 h 2543395"/>
              <a:gd name="connsiteX5" fmla="*/ 2435911 w 6040193"/>
              <a:gd name="connsiteY5" fmla="*/ 673529 h 2543395"/>
              <a:gd name="connsiteX6" fmla="*/ 3090931 w 6040193"/>
              <a:gd name="connsiteY6" fmla="*/ 0 h 2543395"/>
              <a:gd name="connsiteX7" fmla="*/ 3784586 w 6040193"/>
              <a:gd name="connsiteY7" fmla="*/ 570499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678032 h 2543395"/>
              <a:gd name="connsiteX4" fmla="*/ 1481071 w 6040193"/>
              <a:gd name="connsiteY4" fmla="*/ 166062 h 2543395"/>
              <a:gd name="connsiteX5" fmla="*/ 2435911 w 6040193"/>
              <a:gd name="connsiteY5" fmla="*/ 673529 h 2543395"/>
              <a:gd name="connsiteX6" fmla="*/ 3090931 w 6040193"/>
              <a:gd name="connsiteY6" fmla="*/ 0 h 2543395"/>
              <a:gd name="connsiteX7" fmla="*/ 3784586 w 6040193"/>
              <a:gd name="connsiteY7" fmla="*/ 570499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252379 h 2543395"/>
              <a:gd name="connsiteX1" fmla="*/ 550240 w 6040193"/>
              <a:gd name="connsiteY1" fmla="*/ 977421 h 2543395"/>
              <a:gd name="connsiteX2" fmla="*/ 637423 w 6040193"/>
              <a:gd name="connsiteY2" fmla="*/ 349294 h 2543395"/>
              <a:gd name="connsiteX3" fmla="*/ 1231016 w 6040193"/>
              <a:gd name="connsiteY3" fmla="*/ 678032 h 2543395"/>
              <a:gd name="connsiteX4" fmla="*/ 1635617 w 6040193"/>
              <a:gd name="connsiteY4" fmla="*/ 397881 h 2543395"/>
              <a:gd name="connsiteX5" fmla="*/ 2435911 w 6040193"/>
              <a:gd name="connsiteY5" fmla="*/ 673529 h 2543395"/>
              <a:gd name="connsiteX6" fmla="*/ 3090931 w 6040193"/>
              <a:gd name="connsiteY6" fmla="*/ 0 h 2543395"/>
              <a:gd name="connsiteX7" fmla="*/ 3784586 w 6040193"/>
              <a:gd name="connsiteY7" fmla="*/ 570499 h 2543395"/>
              <a:gd name="connsiteX8" fmla="*/ 4700790 w 6040193"/>
              <a:gd name="connsiteY8" fmla="*/ 166062 h 2543395"/>
              <a:gd name="connsiteX9" fmla="*/ 4950845 w 6040193"/>
              <a:gd name="connsiteY9" fmla="*/ 523486 h 2543395"/>
              <a:gd name="connsiteX10" fmla="*/ 5879289 w 6040193"/>
              <a:gd name="connsiteY10" fmla="*/ 619750 h 2543395"/>
              <a:gd name="connsiteX11" fmla="*/ 5631621 w 6040193"/>
              <a:gd name="connsiteY11" fmla="*/ 977421 h 2543395"/>
              <a:gd name="connsiteX12" fmla="*/ 6040193 w 6040193"/>
              <a:gd name="connsiteY12" fmla="*/ 1213743 h 2543395"/>
              <a:gd name="connsiteX13" fmla="*/ 5567226 w 6040193"/>
              <a:gd name="connsiteY13" fmla="*/ 1488700 h 2543395"/>
              <a:gd name="connsiteX14" fmla="*/ 5879289 w 6040193"/>
              <a:gd name="connsiteY14" fmla="*/ 1859250 h 2543395"/>
              <a:gd name="connsiteX15" fmla="*/ 4847814 w 6040193"/>
              <a:gd name="connsiteY15" fmla="*/ 1852483 h 2543395"/>
              <a:gd name="connsiteX16" fmla="*/ 4700790 w 6040193"/>
              <a:gd name="connsiteY16" fmla="*/ 2312938 h 2543395"/>
              <a:gd name="connsiteX17" fmla="*/ 3745949 w 6040193"/>
              <a:gd name="connsiteY17" fmla="*/ 1895622 h 2543395"/>
              <a:gd name="connsiteX18" fmla="*/ 3129568 w 6040193"/>
              <a:gd name="connsiteY18" fmla="*/ 2543395 h 2543395"/>
              <a:gd name="connsiteX19" fmla="*/ 2448791 w 6040193"/>
              <a:gd name="connsiteY19" fmla="*/ 1869865 h 2543395"/>
              <a:gd name="connsiteX20" fmla="*/ 1790164 w 6040193"/>
              <a:gd name="connsiteY20" fmla="*/ 2274301 h 2543395"/>
              <a:gd name="connsiteX21" fmla="*/ 1321169 w 6040193"/>
              <a:gd name="connsiteY21" fmla="*/ 1826725 h 2543395"/>
              <a:gd name="connsiteX22" fmla="*/ 585908 w 6040193"/>
              <a:gd name="connsiteY22" fmla="*/ 2078191 h 2543395"/>
              <a:gd name="connsiteX23" fmla="*/ 550240 w 6040193"/>
              <a:gd name="connsiteY23" fmla="*/ 1501579 h 2543395"/>
              <a:gd name="connsiteX24" fmla="*/ 0 w 6040193"/>
              <a:gd name="connsiteY24" fmla="*/ 1252379 h 2543395"/>
              <a:gd name="connsiteX0" fmla="*/ 0 w 6040193"/>
              <a:gd name="connsiteY0" fmla="*/ 1086317 h 2377333"/>
              <a:gd name="connsiteX1" fmla="*/ 550240 w 6040193"/>
              <a:gd name="connsiteY1" fmla="*/ 811359 h 2377333"/>
              <a:gd name="connsiteX2" fmla="*/ 637423 w 6040193"/>
              <a:gd name="connsiteY2" fmla="*/ 183232 h 2377333"/>
              <a:gd name="connsiteX3" fmla="*/ 1231016 w 6040193"/>
              <a:gd name="connsiteY3" fmla="*/ 511970 h 2377333"/>
              <a:gd name="connsiteX4" fmla="*/ 1635617 w 6040193"/>
              <a:gd name="connsiteY4" fmla="*/ 231819 h 2377333"/>
              <a:gd name="connsiteX5" fmla="*/ 2435911 w 6040193"/>
              <a:gd name="connsiteY5" fmla="*/ 507467 h 2377333"/>
              <a:gd name="connsiteX6" fmla="*/ 3090931 w 6040193"/>
              <a:gd name="connsiteY6" fmla="*/ 155910 h 2377333"/>
              <a:gd name="connsiteX7" fmla="*/ 3784586 w 6040193"/>
              <a:gd name="connsiteY7" fmla="*/ 404437 h 2377333"/>
              <a:gd name="connsiteX8" fmla="*/ 4700790 w 6040193"/>
              <a:gd name="connsiteY8" fmla="*/ 0 h 2377333"/>
              <a:gd name="connsiteX9" fmla="*/ 4950845 w 6040193"/>
              <a:gd name="connsiteY9" fmla="*/ 357424 h 2377333"/>
              <a:gd name="connsiteX10" fmla="*/ 5879289 w 6040193"/>
              <a:gd name="connsiteY10" fmla="*/ 453688 h 2377333"/>
              <a:gd name="connsiteX11" fmla="*/ 5631621 w 6040193"/>
              <a:gd name="connsiteY11" fmla="*/ 811359 h 2377333"/>
              <a:gd name="connsiteX12" fmla="*/ 6040193 w 6040193"/>
              <a:gd name="connsiteY12" fmla="*/ 1047681 h 2377333"/>
              <a:gd name="connsiteX13" fmla="*/ 5567226 w 6040193"/>
              <a:gd name="connsiteY13" fmla="*/ 1322638 h 2377333"/>
              <a:gd name="connsiteX14" fmla="*/ 5879289 w 6040193"/>
              <a:gd name="connsiteY14" fmla="*/ 1693188 h 2377333"/>
              <a:gd name="connsiteX15" fmla="*/ 4847814 w 6040193"/>
              <a:gd name="connsiteY15" fmla="*/ 1686421 h 2377333"/>
              <a:gd name="connsiteX16" fmla="*/ 4700790 w 6040193"/>
              <a:gd name="connsiteY16" fmla="*/ 2146876 h 2377333"/>
              <a:gd name="connsiteX17" fmla="*/ 3745949 w 6040193"/>
              <a:gd name="connsiteY17" fmla="*/ 1729560 h 2377333"/>
              <a:gd name="connsiteX18" fmla="*/ 3129568 w 6040193"/>
              <a:gd name="connsiteY18" fmla="*/ 2377333 h 2377333"/>
              <a:gd name="connsiteX19" fmla="*/ 2448791 w 6040193"/>
              <a:gd name="connsiteY19" fmla="*/ 1703803 h 2377333"/>
              <a:gd name="connsiteX20" fmla="*/ 1790164 w 6040193"/>
              <a:gd name="connsiteY20" fmla="*/ 2108239 h 2377333"/>
              <a:gd name="connsiteX21" fmla="*/ 1321169 w 6040193"/>
              <a:gd name="connsiteY21" fmla="*/ 1660663 h 2377333"/>
              <a:gd name="connsiteX22" fmla="*/ 585908 w 6040193"/>
              <a:gd name="connsiteY22" fmla="*/ 1912129 h 2377333"/>
              <a:gd name="connsiteX23" fmla="*/ 550240 w 6040193"/>
              <a:gd name="connsiteY23" fmla="*/ 1335517 h 2377333"/>
              <a:gd name="connsiteX24" fmla="*/ 0 w 6040193"/>
              <a:gd name="connsiteY24" fmla="*/ 1086317 h 2377333"/>
              <a:gd name="connsiteX0" fmla="*/ 0 w 6040193"/>
              <a:gd name="connsiteY0" fmla="*/ 1086317 h 2377333"/>
              <a:gd name="connsiteX1" fmla="*/ 550240 w 6040193"/>
              <a:gd name="connsiteY1" fmla="*/ 811359 h 2377333"/>
              <a:gd name="connsiteX2" fmla="*/ 740454 w 6040193"/>
              <a:gd name="connsiteY2" fmla="*/ 363536 h 2377333"/>
              <a:gd name="connsiteX3" fmla="*/ 1231016 w 6040193"/>
              <a:gd name="connsiteY3" fmla="*/ 511970 h 2377333"/>
              <a:gd name="connsiteX4" fmla="*/ 1635617 w 6040193"/>
              <a:gd name="connsiteY4" fmla="*/ 231819 h 2377333"/>
              <a:gd name="connsiteX5" fmla="*/ 2435911 w 6040193"/>
              <a:gd name="connsiteY5" fmla="*/ 507467 h 2377333"/>
              <a:gd name="connsiteX6" fmla="*/ 3090931 w 6040193"/>
              <a:gd name="connsiteY6" fmla="*/ 155910 h 2377333"/>
              <a:gd name="connsiteX7" fmla="*/ 3784586 w 6040193"/>
              <a:gd name="connsiteY7" fmla="*/ 404437 h 2377333"/>
              <a:gd name="connsiteX8" fmla="*/ 4700790 w 6040193"/>
              <a:gd name="connsiteY8" fmla="*/ 0 h 2377333"/>
              <a:gd name="connsiteX9" fmla="*/ 4950845 w 6040193"/>
              <a:gd name="connsiteY9" fmla="*/ 357424 h 2377333"/>
              <a:gd name="connsiteX10" fmla="*/ 5879289 w 6040193"/>
              <a:gd name="connsiteY10" fmla="*/ 453688 h 2377333"/>
              <a:gd name="connsiteX11" fmla="*/ 5631621 w 6040193"/>
              <a:gd name="connsiteY11" fmla="*/ 811359 h 2377333"/>
              <a:gd name="connsiteX12" fmla="*/ 6040193 w 6040193"/>
              <a:gd name="connsiteY12" fmla="*/ 1047681 h 2377333"/>
              <a:gd name="connsiteX13" fmla="*/ 5567226 w 6040193"/>
              <a:gd name="connsiteY13" fmla="*/ 1322638 h 2377333"/>
              <a:gd name="connsiteX14" fmla="*/ 5879289 w 6040193"/>
              <a:gd name="connsiteY14" fmla="*/ 1693188 h 2377333"/>
              <a:gd name="connsiteX15" fmla="*/ 4847814 w 6040193"/>
              <a:gd name="connsiteY15" fmla="*/ 1686421 h 2377333"/>
              <a:gd name="connsiteX16" fmla="*/ 4700790 w 6040193"/>
              <a:gd name="connsiteY16" fmla="*/ 2146876 h 2377333"/>
              <a:gd name="connsiteX17" fmla="*/ 3745949 w 6040193"/>
              <a:gd name="connsiteY17" fmla="*/ 1729560 h 2377333"/>
              <a:gd name="connsiteX18" fmla="*/ 3129568 w 6040193"/>
              <a:gd name="connsiteY18" fmla="*/ 2377333 h 2377333"/>
              <a:gd name="connsiteX19" fmla="*/ 2448791 w 6040193"/>
              <a:gd name="connsiteY19" fmla="*/ 1703803 h 2377333"/>
              <a:gd name="connsiteX20" fmla="*/ 1790164 w 6040193"/>
              <a:gd name="connsiteY20" fmla="*/ 2108239 h 2377333"/>
              <a:gd name="connsiteX21" fmla="*/ 1321169 w 6040193"/>
              <a:gd name="connsiteY21" fmla="*/ 1660663 h 2377333"/>
              <a:gd name="connsiteX22" fmla="*/ 585908 w 6040193"/>
              <a:gd name="connsiteY22" fmla="*/ 1912129 h 2377333"/>
              <a:gd name="connsiteX23" fmla="*/ 550240 w 6040193"/>
              <a:gd name="connsiteY23" fmla="*/ 1335517 h 2377333"/>
              <a:gd name="connsiteX24" fmla="*/ 0 w 6040193"/>
              <a:gd name="connsiteY24" fmla="*/ 1086317 h 2377333"/>
              <a:gd name="connsiteX0" fmla="*/ 0 w 6040193"/>
              <a:gd name="connsiteY0" fmla="*/ 1086317 h 2146876"/>
              <a:gd name="connsiteX1" fmla="*/ 550240 w 6040193"/>
              <a:gd name="connsiteY1" fmla="*/ 811359 h 2146876"/>
              <a:gd name="connsiteX2" fmla="*/ 740454 w 6040193"/>
              <a:gd name="connsiteY2" fmla="*/ 363536 h 2146876"/>
              <a:gd name="connsiteX3" fmla="*/ 1231016 w 6040193"/>
              <a:gd name="connsiteY3" fmla="*/ 511970 h 2146876"/>
              <a:gd name="connsiteX4" fmla="*/ 1635617 w 6040193"/>
              <a:gd name="connsiteY4" fmla="*/ 231819 h 2146876"/>
              <a:gd name="connsiteX5" fmla="*/ 2435911 w 6040193"/>
              <a:gd name="connsiteY5" fmla="*/ 507467 h 2146876"/>
              <a:gd name="connsiteX6" fmla="*/ 3090931 w 6040193"/>
              <a:gd name="connsiteY6" fmla="*/ 155910 h 2146876"/>
              <a:gd name="connsiteX7" fmla="*/ 3784586 w 6040193"/>
              <a:gd name="connsiteY7" fmla="*/ 404437 h 2146876"/>
              <a:gd name="connsiteX8" fmla="*/ 4700790 w 6040193"/>
              <a:gd name="connsiteY8" fmla="*/ 0 h 2146876"/>
              <a:gd name="connsiteX9" fmla="*/ 4950845 w 6040193"/>
              <a:gd name="connsiteY9" fmla="*/ 357424 h 2146876"/>
              <a:gd name="connsiteX10" fmla="*/ 5879289 w 6040193"/>
              <a:gd name="connsiteY10" fmla="*/ 453688 h 2146876"/>
              <a:gd name="connsiteX11" fmla="*/ 5631621 w 6040193"/>
              <a:gd name="connsiteY11" fmla="*/ 811359 h 2146876"/>
              <a:gd name="connsiteX12" fmla="*/ 6040193 w 6040193"/>
              <a:gd name="connsiteY12" fmla="*/ 1047681 h 2146876"/>
              <a:gd name="connsiteX13" fmla="*/ 5567226 w 6040193"/>
              <a:gd name="connsiteY13" fmla="*/ 1322638 h 2146876"/>
              <a:gd name="connsiteX14" fmla="*/ 5879289 w 6040193"/>
              <a:gd name="connsiteY14" fmla="*/ 1693188 h 2146876"/>
              <a:gd name="connsiteX15" fmla="*/ 4847814 w 6040193"/>
              <a:gd name="connsiteY15" fmla="*/ 1686421 h 2146876"/>
              <a:gd name="connsiteX16" fmla="*/ 4700790 w 6040193"/>
              <a:gd name="connsiteY16" fmla="*/ 2146876 h 2146876"/>
              <a:gd name="connsiteX17" fmla="*/ 3745949 w 6040193"/>
              <a:gd name="connsiteY17" fmla="*/ 1729560 h 2146876"/>
              <a:gd name="connsiteX18" fmla="*/ 3142447 w 6040193"/>
              <a:gd name="connsiteY18" fmla="*/ 1965209 h 2146876"/>
              <a:gd name="connsiteX19" fmla="*/ 2448791 w 6040193"/>
              <a:gd name="connsiteY19" fmla="*/ 1703803 h 2146876"/>
              <a:gd name="connsiteX20" fmla="*/ 1790164 w 6040193"/>
              <a:gd name="connsiteY20" fmla="*/ 2108239 h 2146876"/>
              <a:gd name="connsiteX21" fmla="*/ 1321169 w 6040193"/>
              <a:gd name="connsiteY21" fmla="*/ 1660663 h 2146876"/>
              <a:gd name="connsiteX22" fmla="*/ 585908 w 6040193"/>
              <a:gd name="connsiteY22" fmla="*/ 1912129 h 2146876"/>
              <a:gd name="connsiteX23" fmla="*/ 550240 w 6040193"/>
              <a:gd name="connsiteY23" fmla="*/ 1335517 h 2146876"/>
              <a:gd name="connsiteX24" fmla="*/ 0 w 6040193"/>
              <a:gd name="connsiteY24" fmla="*/ 1086317 h 2146876"/>
              <a:gd name="connsiteX0" fmla="*/ 0 w 6040193"/>
              <a:gd name="connsiteY0" fmla="*/ 1086317 h 2108239"/>
              <a:gd name="connsiteX1" fmla="*/ 550240 w 6040193"/>
              <a:gd name="connsiteY1" fmla="*/ 811359 h 2108239"/>
              <a:gd name="connsiteX2" fmla="*/ 740454 w 6040193"/>
              <a:gd name="connsiteY2" fmla="*/ 363536 h 2108239"/>
              <a:gd name="connsiteX3" fmla="*/ 1231016 w 6040193"/>
              <a:gd name="connsiteY3" fmla="*/ 511970 h 2108239"/>
              <a:gd name="connsiteX4" fmla="*/ 1635617 w 6040193"/>
              <a:gd name="connsiteY4" fmla="*/ 231819 h 2108239"/>
              <a:gd name="connsiteX5" fmla="*/ 2435911 w 6040193"/>
              <a:gd name="connsiteY5" fmla="*/ 507467 h 2108239"/>
              <a:gd name="connsiteX6" fmla="*/ 3090931 w 6040193"/>
              <a:gd name="connsiteY6" fmla="*/ 155910 h 2108239"/>
              <a:gd name="connsiteX7" fmla="*/ 3784586 w 6040193"/>
              <a:gd name="connsiteY7" fmla="*/ 404437 h 2108239"/>
              <a:gd name="connsiteX8" fmla="*/ 4700790 w 6040193"/>
              <a:gd name="connsiteY8" fmla="*/ 0 h 2108239"/>
              <a:gd name="connsiteX9" fmla="*/ 4950845 w 6040193"/>
              <a:gd name="connsiteY9" fmla="*/ 357424 h 2108239"/>
              <a:gd name="connsiteX10" fmla="*/ 5879289 w 6040193"/>
              <a:gd name="connsiteY10" fmla="*/ 453688 h 2108239"/>
              <a:gd name="connsiteX11" fmla="*/ 5631621 w 6040193"/>
              <a:gd name="connsiteY11" fmla="*/ 811359 h 2108239"/>
              <a:gd name="connsiteX12" fmla="*/ 6040193 w 6040193"/>
              <a:gd name="connsiteY12" fmla="*/ 1047681 h 2108239"/>
              <a:gd name="connsiteX13" fmla="*/ 5567226 w 6040193"/>
              <a:gd name="connsiteY13" fmla="*/ 1322638 h 2108239"/>
              <a:gd name="connsiteX14" fmla="*/ 5879289 w 6040193"/>
              <a:gd name="connsiteY14" fmla="*/ 1693188 h 2108239"/>
              <a:gd name="connsiteX15" fmla="*/ 4847814 w 6040193"/>
              <a:gd name="connsiteY15" fmla="*/ 1686421 h 2108239"/>
              <a:gd name="connsiteX16" fmla="*/ 4700790 w 6040193"/>
              <a:gd name="connsiteY16" fmla="*/ 1992330 h 2108239"/>
              <a:gd name="connsiteX17" fmla="*/ 3745949 w 6040193"/>
              <a:gd name="connsiteY17" fmla="*/ 1729560 h 2108239"/>
              <a:gd name="connsiteX18" fmla="*/ 3142447 w 6040193"/>
              <a:gd name="connsiteY18" fmla="*/ 1965209 h 2108239"/>
              <a:gd name="connsiteX19" fmla="*/ 2448791 w 6040193"/>
              <a:gd name="connsiteY19" fmla="*/ 1703803 h 2108239"/>
              <a:gd name="connsiteX20" fmla="*/ 1790164 w 6040193"/>
              <a:gd name="connsiteY20" fmla="*/ 2108239 h 2108239"/>
              <a:gd name="connsiteX21" fmla="*/ 1321169 w 6040193"/>
              <a:gd name="connsiteY21" fmla="*/ 1660663 h 2108239"/>
              <a:gd name="connsiteX22" fmla="*/ 585908 w 6040193"/>
              <a:gd name="connsiteY22" fmla="*/ 1912129 h 2108239"/>
              <a:gd name="connsiteX23" fmla="*/ 550240 w 6040193"/>
              <a:gd name="connsiteY23" fmla="*/ 1335517 h 2108239"/>
              <a:gd name="connsiteX24" fmla="*/ 0 w 6040193"/>
              <a:gd name="connsiteY24" fmla="*/ 1086317 h 2108239"/>
              <a:gd name="connsiteX0" fmla="*/ 0 w 6040193"/>
              <a:gd name="connsiteY0" fmla="*/ 1086317 h 1992330"/>
              <a:gd name="connsiteX1" fmla="*/ 550240 w 6040193"/>
              <a:gd name="connsiteY1" fmla="*/ 811359 h 1992330"/>
              <a:gd name="connsiteX2" fmla="*/ 740454 w 6040193"/>
              <a:gd name="connsiteY2" fmla="*/ 363536 h 1992330"/>
              <a:gd name="connsiteX3" fmla="*/ 1231016 w 6040193"/>
              <a:gd name="connsiteY3" fmla="*/ 511970 h 1992330"/>
              <a:gd name="connsiteX4" fmla="*/ 1635617 w 6040193"/>
              <a:gd name="connsiteY4" fmla="*/ 231819 h 1992330"/>
              <a:gd name="connsiteX5" fmla="*/ 2435911 w 6040193"/>
              <a:gd name="connsiteY5" fmla="*/ 507467 h 1992330"/>
              <a:gd name="connsiteX6" fmla="*/ 3090931 w 6040193"/>
              <a:gd name="connsiteY6" fmla="*/ 155910 h 1992330"/>
              <a:gd name="connsiteX7" fmla="*/ 3784586 w 6040193"/>
              <a:gd name="connsiteY7" fmla="*/ 404437 h 1992330"/>
              <a:gd name="connsiteX8" fmla="*/ 4700790 w 6040193"/>
              <a:gd name="connsiteY8" fmla="*/ 0 h 1992330"/>
              <a:gd name="connsiteX9" fmla="*/ 4950845 w 6040193"/>
              <a:gd name="connsiteY9" fmla="*/ 357424 h 1992330"/>
              <a:gd name="connsiteX10" fmla="*/ 5879289 w 6040193"/>
              <a:gd name="connsiteY10" fmla="*/ 453688 h 1992330"/>
              <a:gd name="connsiteX11" fmla="*/ 5631621 w 6040193"/>
              <a:gd name="connsiteY11" fmla="*/ 811359 h 1992330"/>
              <a:gd name="connsiteX12" fmla="*/ 6040193 w 6040193"/>
              <a:gd name="connsiteY12" fmla="*/ 1047681 h 1992330"/>
              <a:gd name="connsiteX13" fmla="*/ 5567226 w 6040193"/>
              <a:gd name="connsiteY13" fmla="*/ 1322638 h 1992330"/>
              <a:gd name="connsiteX14" fmla="*/ 5879289 w 6040193"/>
              <a:gd name="connsiteY14" fmla="*/ 1693188 h 1992330"/>
              <a:gd name="connsiteX15" fmla="*/ 4847814 w 6040193"/>
              <a:gd name="connsiteY15" fmla="*/ 1686421 h 1992330"/>
              <a:gd name="connsiteX16" fmla="*/ 4700790 w 6040193"/>
              <a:gd name="connsiteY16" fmla="*/ 1992330 h 1992330"/>
              <a:gd name="connsiteX17" fmla="*/ 3745949 w 6040193"/>
              <a:gd name="connsiteY17" fmla="*/ 1729560 h 1992330"/>
              <a:gd name="connsiteX18" fmla="*/ 3142447 w 6040193"/>
              <a:gd name="connsiteY18" fmla="*/ 1965209 h 1992330"/>
              <a:gd name="connsiteX19" fmla="*/ 2448791 w 6040193"/>
              <a:gd name="connsiteY19" fmla="*/ 1703803 h 1992330"/>
              <a:gd name="connsiteX20" fmla="*/ 1828801 w 6040193"/>
              <a:gd name="connsiteY20" fmla="*/ 1940813 h 1992330"/>
              <a:gd name="connsiteX21" fmla="*/ 1321169 w 6040193"/>
              <a:gd name="connsiteY21" fmla="*/ 1660663 h 1992330"/>
              <a:gd name="connsiteX22" fmla="*/ 585908 w 6040193"/>
              <a:gd name="connsiteY22" fmla="*/ 1912129 h 1992330"/>
              <a:gd name="connsiteX23" fmla="*/ 550240 w 6040193"/>
              <a:gd name="connsiteY23" fmla="*/ 1335517 h 1992330"/>
              <a:gd name="connsiteX24" fmla="*/ 0 w 6040193"/>
              <a:gd name="connsiteY24" fmla="*/ 1086317 h 1992330"/>
              <a:gd name="connsiteX0" fmla="*/ 0 w 6040193"/>
              <a:gd name="connsiteY0" fmla="*/ 1086317 h 1992330"/>
              <a:gd name="connsiteX1" fmla="*/ 550240 w 6040193"/>
              <a:gd name="connsiteY1" fmla="*/ 811359 h 1992330"/>
              <a:gd name="connsiteX2" fmla="*/ 740454 w 6040193"/>
              <a:gd name="connsiteY2" fmla="*/ 363536 h 1992330"/>
              <a:gd name="connsiteX3" fmla="*/ 1231016 w 6040193"/>
              <a:gd name="connsiteY3" fmla="*/ 511970 h 1992330"/>
              <a:gd name="connsiteX4" fmla="*/ 1635617 w 6040193"/>
              <a:gd name="connsiteY4" fmla="*/ 231819 h 1992330"/>
              <a:gd name="connsiteX5" fmla="*/ 2435911 w 6040193"/>
              <a:gd name="connsiteY5" fmla="*/ 507467 h 1992330"/>
              <a:gd name="connsiteX6" fmla="*/ 3090931 w 6040193"/>
              <a:gd name="connsiteY6" fmla="*/ 155910 h 1992330"/>
              <a:gd name="connsiteX7" fmla="*/ 3784586 w 6040193"/>
              <a:gd name="connsiteY7" fmla="*/ 404437 h 1992330"/>
              <a:gd name="connsiteX8" fmla="*/ 4700790 w 6040193"/>
              <a:gd name="connsiteY8" fmla="*/ 0 h 1992330"/>
              <a:gd name="connsiteX9" fmla="*/ 4950845 w 6040193"/>
              <a:gd name="connsiteY9" fmla="*/ 357424 h 1992330"/>
              <a:gd name="connsiteX10" fmla="*/ 5879289 w 6040193"/>
              <a:gd name="connsiteY10" fmla="*/ 453688 h 1992330"/>
              <a:gd name="connsiteX11" fmla="*/ 5631621 w 6040193"/>
              <a:gd name="connsiteY11" fmla="*/ 811359 h 1992330"/>
              <a:gd name="connsiteX12" fmla="*/ 6040193 w 6040193"/>
              <a:gd name="connsiteY12" fmla="*/ 1047681 h 1992330"/>
              <a:gd name="connsiteX13" fmla="*/ 5567226 w 6040193"/>
              <a:gd name="connsiteY13" fmla="*/ 1322638 h 1992330"/>
              <a:gd name="connsiteX14" fmla="*/ 5879289 w 6040193"/>
              <a:gd name="connsiteY14" fmla="*/ 1693188 h 1992330"/>
              <a:gd name="connsiteX15" fmla="*/ 4847814 w 6040193"/>
              <a:gd name="connsiteY15" fmla="*/ 1686421 h 1992330"/>
              <a:gd name="connsiteX16" fmla="*/ 4700790 w 6040193"/>
              <a:gd name="connsiteY16" fmla="*/ 1992330 h 1992330"/>
              <a:gd name="connsiteX17" fmla="*/ 3745949 w 6040193"/>
              <a:gd name="connsiteY17" fmla="*/ 1729560 h 1992330"/>
              <a:gd name="connsiteX18" fmla="*/ 3142447 w 6040193"/>
              <a:gd name="connsiteY18" fmla="*/ 1965209 h 1992330"/>
              <a:gd name="connsiteX19" fmla="*/ 2448791 w 6040193"/>
              <a:gd name="connsiteY19" fmla="*/ 1703803 h 1992330"/>
              <a:gd name="connsiteX20" fmla="*/ 1828801 w 6040193"/>
              <a:gd name="connsiteY20" fmla="*/ 1940813 h 1992330"/>
              <a:gd name="connsiteX21" fmla="*/ 1321169 w 6040193"/>
              <a:gd name="connsiteY21" fmla="*/ 1660663 h 1992330"/>
              <a:gd name="connsiteX22" fmla="*/ 688939 w 6040193"/>
              <a:gd name="connsiteY22" fmla="*/ 1834855 h 1992330"/>
              <a:gd name="connsiteX23" fmla="*/ 550240 w 6040193"/>
              <a:gd name="connsiteY23" fmla="*/ 1335517 h 1992330"/>
              <a:gd name="connsiteX24" fmla="*/ 0 w 6040193"/>
              <a:gd name="connsiteY24" fmla="*/ 1086317 h 199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0193" h="1992330">
                <a:moveTo>
                  <a:pt x="0" y="1086317"/>
                </a:moveTo>
                <a:lnTo>
                  <a:pt x="550240" y="811359"/>
                </a:lnTo>
                <a:lnTo>
                  <a:pt x="740454" y="363536"/>
                </a:lnTo>
                <a:lnTo>
                  <a:pt x="1231016" y="511970"/>
                </a:lnTo>
                <a:lnTo>
                  <a:pt x="1635617" y="231819"/>
                </a:lnTo>
                <a:lnTo>
                  <a:pt x="2435911" y="507467"/>
                </a:lnTo>
                <a:lnTo>
                  <a:pt x="3090931" y="155910"/>
                </a:lnTo>
                <a:lnTo>
                  <a:pt x="3784586" y="404437"/>
                </a:lnTo>
                <a:lnTo>
                  <a:pt x="4700790" y="0"/>
                </a:lnTo>
                <a:lnTo>
                  <a:pt x="4950845" y="357424"/>
                </a:lnTo>
                <a:lnTo>
                  <a:pt x="5879289" y="453688"/>
                </a:lnTo>
                <a:lnTo>
                  <a:pt x="5631621" y="811359"/>
                </a:lnTo>
                <a:lnTo>
                  <a:pt x="6040193" y="1047681"/>
                </a:lnTo>
                <a:lnTo>
                  <a:pt x="5567226" y="1322638"/>
                </a:lnTo>
                <a:lnTo>
                  <a:pt x="5879289" y="1693188"/>
                </a:lnTo>
                <a:lnTo>
                  <a:pt x="4847814" y="1686421"/>
                </a:lnTo>
                <a:lnTo>
                  <a:pt x="4700790" y="1992330"/>
                </a:lnTo>
                <a:lnTo>
                  <a:pt x="3745949" y="1729560"/>
                </a:lnTo>
                <a:lnTo>
                  <a:pt x="3142447" y="1965209"/>
                </a:lnTo>
                <a:lnTo>
                  <a:pt x="2448791" y="1703803"/>
                </a:lnTo>
                <a:lnTo>
                  <a:pt x="1828801" y="1940813"/>
                </a:lnTo>
                <a:lnTo>
                  <a:pt x="1321169" y="1660663"/>
                </a:lnTo>
                <a:lnTo>
                  <a:pt x="688939" y="1834855"/>
                </a:lnTo>
                <a:lnTo>
                  <a:pt x="550240" y="1335517"/>
                </a:lnTo>
                <a:lnTo>
                  <a:pt x="0" y="108631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74853" y="2136793"/>
            <a:ext cx="5074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+mj-ea"/>
                <a:ea typeface="+mj-ea"/>
              </a:rPr>
              <a:t>作成した資料を外部に発信</a:t>
            </a:r>
            <a:endParaRPr kumimoji="1" lang="en-US" altLang="ja-JP" sz="3200" dirty="0" smtClean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kumimoji="1" lang="ja-JP" altLang="en-US" sz="3200" dirty="0">
                <a:solidFill>
                  <a:schemeClr val="accent1"/>
                </a:solidFill>
                <a:latin typeface="+mj-ea"/>
                <a:ea typeface="+mj-ea"/>
              </a:rPr>
              <a:t>配布</a:t>
            </a:r>
            <a:r>
              <a:rPr kumimoji="1" lang="ja-JP" altLang="en-US" sz="3200" dirty="0" smtClean="0">
                <a:solidFill>
                  <a:schemeClr val="accent1"/>
                </a:solidFill>
                <a:latin typeface="+mj-ea"/>
                <a:ea typeface="+mj-ea"/>
              </a:rPr>
              <a:t>するときは注意！！</a:t>
            </a:r>
            <a:endParaRPr kumimoji="1" lang="ja-JP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34967139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紫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882</TotalTime>
  <Words>411</Words>
  <Application>Microsoft Office PowerPoint</Application>
  <PresentationFormat>ワイド画面</PresentationFormat>
  <Paragraphs>78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HGｺﾞｼｯｸE</vt:lpstr>
      <vt:lpstr>HG創英角ｺﾞｼｯｸUB</vt:lpstr>
      <vt:lpstr>Corbel</vt:lpstr>
      <vt:lpstr>Franklin Gothic Book</vt:lpstr>
      <vt:lpstr>Franklin Gothic Medium</vt:lpstr>
      <vt:lpstr>Wingdings</vt:lpstr>
      <vt:lpstr>基礎</vt:lpstr>
      <vt:lpstr>第４章　情報モラル教育 </vt:lpstr>
      <vt:lpstr>【１】教員が知っておくべき 安全・安心の基礎知識</vt:lpstr>
      <vt:lpstr>【１】教員が知っておくべき 安全・安心の基礎知識</vt:lpstr>
      <vt:lpstr>【１】教員が知っておくべき 安全・安心の基礎知識</vt:lpstr>
      <vt:lpstr>【１】教員が知っておくべき 安全・安心の基礎知識</vt:lpstr>
      <vt:lpstr>【１】教員が知っておくべき 安全・安心の基礎知識</vt:lpstr>
      <vt:lpstr>【１】教員が知っておくべき 安全・安心の基礎知識</vt:lpstr>
      <vt:lpstr>【１】教員が知っておくべき 安全・安心の基礎知識</vt:lpstr>
      <vt:lpstr>【１】教員が知っておくべき 安全・安心の基礎知識</vt:lpstr>
      <vt:lpstr>【１】教員が知っておくべき 安全・安心の基礎知識</vt:lpstr>
      <vt:lpstr>【１】教員が知っておくべき 安全・安心の基礎知識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118</cp:revision>
  <dcterms:created xsi:type="dcterms:W3CDTF">2015-10-13T01:30:40Z</dcterms:created>
  <dcterms:modified xsi:type="dcterms:W3CDTF">2016-02-11T14:08:38Z</dcterms:modified>
</cp:coreProperties>
</file>