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82" r:id="rId2"/>
    <p:sldId id="283" r:id="rId3"/>
    <p:sldId id="284" r:id="rId4"/>
    <p:sldId id="285" r:id="rId5"/>
    <p:sldId id="287" r:id="rId6"/>
    <p:sldId id="288" r:id="rId7"/>
    <p:sldId id="289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3494BA"/>
    <a:srgbClr val="FFEC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393198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ja-JP" alt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7730" y="393198"/>
            <a:ext cx="11477638" cy="2228956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7200" b="1" cap="all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ja-JP" altLang="en-US" dirty="0" smtClean="0"/>
              <a:t>タイトル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60274" y="3157879"/>
            <a:ext cx="8295506" cy="2049462"/>
          </a:xfrm>
        </p:spPr>
        <p:txBody>
          <a:bodyPr>
            <a:noAutofit/>
          </a:bodyPr>
          <a:lstStyle>
            <a:lvl1pPr marL="0" indent="0" algn="l">
              <a:buNone/>
              <a:defRPr sz="5400">
                <a:solidFill>
                  <a:schemeClr val="tx1"/>
                </a:solidFill>
                <a:latin typeface="+mj-ea"/>
                <a:ea typeface="+mj-ea"/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 dirty="0" smtClean="0"/>
              <a:t>サブタイトル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2/12/2016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8" name="図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90" t="41016" r="1223" b="32591"/>
          <a:stretch/>
        </p:blipFill>
        <p:spPr>
          <a:xfrm>
            <a:off x="305139" y="3072002"/>
            <a:ext cx="3355135" cy="213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898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926" y="248649"/>
            <a:ext cx="11700400" cy="1038730"/>
          </a:xfrm>
        </p:spPr>
        <p:txBody>
          <a:bodyPr>
            <a:noAutofit/>
          </a:bodyPr>
          <a:lstStyle>
            <a:lvl1pPr>
              <a:defRPr sz="5400">
                <a:ln>
                  <a:noFill/>
                </a:ln>
              </a:defRPr>
            </a:lvl1pPr>
          </a:lstStyle>
          <a:p>
            <a:r>
              <a:rPr lang="ja-JP" altLang="en-US" dirty="0" smtClean="0"/>
              <a:t>テキスト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128" y="1633347"/>
            <a:ext cx="10740616" cy="4886706"/>
          </a:xfrm>
        </p:spPr>
        <p:txBody>
          <a:bodyPr>
            <a:noAutofit/>
          </a:bodyPr>
          <a:lstStyle>
            <a:lvl1pPr>
              <a:defRPr sz="4400" i="0">
                <a:latin typeface="+mj-ea"/>
                <a:ea typeface="+mj-ea"/>
              </a:defRPr>
            </a:lvl1pPr>
          </a:lstStyle>
          <a:p>
            <a:pPr lvl="0"/>
            <a:r>
              <a:rPr lang="ja-JP" altLang="en-US" dirty="0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926" y="327257"/>
            <a:ext cx="11700400" cy="1038730"/>
          </a:xfrm>
        </p:spPr>
        <p:txBody>
          <a:bodyPr>
            <a:noAutofit/>
          </a:bodyPr>
          <a:lstStyle>
            <a:lvl1pPr algn="ctr">
              <a:defRPr sz="4000">
                <a:ln>
                  <a:noFill/>
                </a:ln>
              </a:defRPr>
            </a:lvl1pPr>
          </a:lstStyle>
          <a:p>
            <a:r>
              <a:rPr lang="ja-JP" altLang="en-US" dirty="0" smtClean="0"/>
              <a:t>テキスト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テキスト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644" y="1633347"/>
            <a:ext cx="10971584" cy="4886706"/>
          </a:xfrm>
        </p:spPr>
        <p:txBody>
          <a:bodyPr>
            <a:noAutofit/>
          </a:bodyPr>
          <a:lstStyle>
            <a:lvl1pPr>
              <a:defRPr sz="4400" i="0">
                <a:latin typeface="+mj-ea"/>
                <a:ea typeface="+mj-ea"/>
              </a:defRPr>
            </a:lvl1pPr>
          </a:lstStyle>
          <a:p>
            <a:pPr lvl="0"/>
            <a:r>
              <a:rPr lang="ja-JP" altLang="en-US" dirty="0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直線コネクタ 7"/>
          <p:cNvCxnSpPr/>
          <p:nvPr userDrawn="1"/>
        </p:nvCxnSpPr>
        <p:spPr>
          <a:xfrm flipV="1">
            <a:off x="234926" y="1453275"/>
            <a:ext cx="11700400" cy="14768"/>
          </a:xfrm>
          <a:prstGeom prst="line">
            <a:avLst/>
          </a:prstGeom>
          <a:ln w="63500" cap="sq">
            <a:solidFill>
              <a:schemeClr val="accent2"/>
            </a:solidFill>
            <a:miter lim="800000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4245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2/12/2016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97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sz="4400" dirty="0" smtClean="0"/>
              <a:t>第５章</a:t>
            </a:r>
            <a:r>
              <a:rPr lang="en-US" altLang="ja-JP" sz="4400" dirty="0"/>
              <a:t/>
            </a:r>
            <a:br>
              <a:rPr lang="en-US" altLang="ja-JP" sz="4400" dirty="0"/>
            </a:br>
            <a:r>
              <a:rPr lang="ja-JP" altLang="en-US" sz="4400" smtClean="0"/>
              <a:t>ＩＣＴを活用した</a:t>
            </a:r>
            <a:r>
              <a:rPr lang="ja-JP" altLang="en-US" sz="4400" dirty="0" smtClean="0"/>
              <a:t>授業のための指導力の向上</a:t>
            </a:r>
            <a:endParaRPr kumimoji="1" lang="ja-JP" altLang="en-US" sz="44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ja-JP" altLang="en-US" dirty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</a:rPr>
              <a:t>５</a:t>
            </a:r>
            <a:r>
              <a:rPr kumimoji="1" lang="ja-JP" altLang="en-US" dirty="0" smtClean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</a:rPr>
              <a:t>．</a:t>
            </a:r>
            <a:r>
              <a:rPr lang="ja-JP" altLang="en-US" spc="-150" dirty="0" smtClean="0"/>
              <a:t>ＩＣＴを活用した</a:t>
            </a:r>
            <a:endParaRPr lang="en-US" altLang="ja-JP" spc="-150" dirty="0" smtClean="0"/>
          </a:p>
          <a:p>
            <a:r>
              <a:rPr lang="ja-JP" altLang="en-US" spc="-150" dirty="0" smtClean="0"/>
              <a:t>　　教材作成技法</a:t>
            </a:r>
            <a:endParaRPr lang="en-US" altLang="ja-JP" spc="-150" dirty="0" smtClean="0"/>
          </a:p>
        </p:txBody>
      </p:sp>
    </p:spTree>
    <p:extLst>
      <p:ext uri="{BB962C8B-B14F-4D97-AF65-F5344CB8AC3E}">
        <p14:creationId xmlns:p14="http://schemas.microsoft.com/office/powerpoint/2010/main" val="15987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プレゼンテーションソフトを使った教材作成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kumimoji="1" lang="ja-JP" altLang="en-US" dirty="0" smtClean="0">
                <a:solidFill>
                  <a:schemeClr val="accent1"/>
                </a:solidFill>
              </a:rPr>
              <a:t>＜メリット＞</a:t>
            </a:r>
            <a:endParaRPr kumimoji="1" lang="en-US" altLang="ja-JP" dirty="0" smtClean="0">
              <a:solidFill>
                <a:schemeClr val="accent1"/>
              </a:solidFill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ja-JP" altLang="en-US" sz="4000" dirty="0" smtClean="0"/>
              <a:t>文字、写真、グラフ、ビデオ等が表示できる</a:t>
            </a:r>
            <a:endParaRPr lang="en-US" altLang="ja-JP" sz="4000" dirty="0" smtClean="0"/>
          </a:p>
          <a:p>
            <a:pPr>
              <a:buFont typeface="Wingdings" panose="05000000000000000000" pitchFamily="2" charset="2"/>
              <a:buChar char="n"/>
            </a:pPr>
            <a:r>
              <a:rPr kumimoji="1" lang="ja-JP" altLang="en-US" sz="4000" dirty="0" smtClean="0"/>
              <a:t>スクリーンに大きく投影できる</a:t>
            </a:r>
            <a:endParaRPr kumimoji="1" lang="en-US" altLang="ja-JP" sz="4000" dirty="0" smtClean="0"/>
          </a:p>
          <a:p>
            <a:pPr>
              <a:buFont typeface="Wingdings" panose="05000000000000000000" pitchFamily="2" charset="2"/>
              <a:buChar char="n"/>
            </a:pPr>
            <a:r>
              <a:rPr lang="ja-JP" altLang="en-US" sz="4000" dirty="0"/>
              <a:t>印刷</a:t>
            </a:r>
            <a:r>
              <a:rPr lang="ja-JP" altLang="en-US" sz="4000" dirty="0" smtClean="0"/>
              <a:t>してプリント教材にもできる</a:t>
            </a:r>
            <a:endParaRPr lang="en-US" altLang="ja-JP" sz="4000" dirty="0" smtClean="0"/>
          </a:p>
          <a:p>
            <a:pPr>
              <a:buFont typeface="Wingdings" panose="05000000000000000000" pitchFamily="2" charset="2"/>
              <a:buChar char="n"/>
            </a:pPr>
            <a:r>
              <a:rPr kumimoji="1" lang="ja-JP" altLang="en-US" sz="4000" dirty="0"/>
              <a:t>動</a:t>
            </a:r>
            <a:r>
              <a:rPr kumimoji="1" lang="ja-JP" altLang="en-US" sz="4000" dirty="0" smtClean="0"/>
              <a:t>きのある教材も手軽に作成できる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658209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スライド作成のポイント</a:t>
            </a:r>
            <a:endParaRPr kumimoji="1" lang="ja-JP" altLang="en-US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kumimoji="1" lang="ja-JP" altLang="en-US" dirty="0" smtClean="0"/>
              <a:t>見やすい？</a:t>
            </a:r>
            <a:r>
              <a:rPr lang="ja-JP" altLang="en-US" dirty="0"/>
              <a:t>（</a:t>
            </a:r>
            <a:r>
              <a:rPr lang="ja-JP" altLang="en-US" dirty="0" smtClean="0"/>
              <a:t>たくさんの文字</a:t>
            </a:r>
            <a:r>
              <a:rPr lang="ja-JP" altLang="en-US" dirty="0"/>
              <a:t>）</a:t>
            </a:r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4" t="32488" r="51033" b="25070"/>
          <a:stretch/>
        </p:blipFill>
        <p:spPr>
          <a:xfrm>
            <a:off x="3235926" y="2305318"/>
            <a:ext cx="5687019" cy="428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202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スライド作成のポイント</a:t>
            </a:r>
            <a:endParaRPr kumimoji="1" lang="ja-JP" altLang="en-US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kumimoji="1" lang="ja-JP" altLang="en-US" dirty="0" smtClean="0"/>
              <a:t>見やすい？</a:t>
            </a:r>
            <a:r>
              <a:rPr lang="ja-JP" altLang="en-US" dirty="0" smtClean="0"/>
              <a:t>（箇条書き、色、矢印など）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80" t="32301" r="6807" b="25634"/>
          <a:stretch/>
        </p:blipFill>
        <p:spPr>
          <a:xfrm>
            <a:off x="3235926" y="2259543"/>
            <a:ext cx="5687019" cy="426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4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動画を活用した提示教材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801" y="2322930"/>
            <a:ext cx="10569269" cy="350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569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動きのある提示教材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644" y="2215237"/>
            <a:ext cx="10982004" cy="365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244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児童生徒</a:t>
            </a:r>
            <a:r>
              <a:rPr lang="ja-JP" altLang="en-US" dirty="0" smtClean="0"/>
              <a:t>の操作に反応する</a:t>
            </a:r>
            <a:r>
              <a:rPr lang="ja-JP" altLang="en-US" dirty="0"/>
              <a:t>提示教材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ドリルなど，児童生徒の操作に応じて画面が変化するような教材</a:t>
            </a:r>
            <a:r>
              <a:rPr lang="ja-JP" altLang="en-US" dirty="0" smtClean="0"/>
              <a:t>も作成可能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618507" y="3390988"/>
            <a:ext cx="13131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u="sng" dirty="0" smtClean="0"/>
              <a:t>はい</a:t>
            </a:r>
            <a:endParaRPr kumimoji="1" lang="ja-JP" altLang="en-US" sz="4400" u="sng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336379" y="5245225"/>
            <a:ext cx="18774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u="sng" dirty="0" smtClean="0"/>
              <a:t>いいえ</a:t>
            </a:r>
            <a:endParaRPr kumimoji="1" lang="ja-JP" altLang="en-US" sz="4400" u="sng" dirty="0"/>
          </a:p>
        </p:txBody>
      </p:sp>
      <p:sp>
        <p:nvSpPr>
          <p:cNvPr id="7" name="角丸四角形 6"/>
          <p:cNvSpPr/>
          <p:nvPr/>
        </p:nvSpPr>
        <p:spPr>
          <a:xfrm>
            <a:off x="7215447" y="3017519"/>
            <a:ext cx="3158836" cy="151638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 smtClean="0"/>
              <a:t>はい</a:t>
            </a:r>
            <a:endParaRPr kumimoji="1" lang="ja-JP" altLang="en-US" sz="4400" dirty="0"/>
          </a:p>
        </p:txBody>
      </p:sp>
      <p:sp>
        <p:nvSpPr>
          <p:cNvPr id="8" name="角丸四角形 7"/>
          <p:cNvSpPr/>
          <p:nvPr/>
        </p:nvSpPr>
        <p:spPr>
          <a:xfrm>
            <a:off x="7215447" y="4871756"/>
            <a:ext cx="3158836" cy="151638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 smtClean="0"/>
              <a:t>いいえ</a:t>
            </a:r>
            <a:endParaRPr kumimoji="1" lang="ja-JP" altLang="en-US" sz="4400" dirty="0"/>
          </a:p>
        </p:txBody>
      </p:sp>
    </p:spTree>
    <p:extLst>
      <p:ext uri="{BB962C8B-B14F-4D97-AF65-F5344CB8AC3E}">
        <p14:creationId xmlns:p14="http://schemas.microsoft.com/office/powerpoint/2010/main" val="2012317311"/>
      </p:ext>
    </p:extLst>
  </p:cSld>
  <p:clrMapOvr>
    <a:masterClrMapping/>
  </p:clrMapOvr>
</p:sld>
</file>

<file path=ppt/theme/theme1.xml><?xml version="1.0" encoding="utf-8"?>
<a:theme xmlns:a="http://schemas.openxmlformats.org/drawingml/2006/main" name="基礎">
  <a:themeElements>
    <a:clrScheme name="緑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1155</TotalTime>
  <Words>115</Words>
  <Application>Microsoft Office PowerPoint</Application>
  <PresentationFormat>ワイド画面</PresentationFormat>
  <Paragraphs>21</Paragraphs>
  <Slides>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4" baseType="lpstr">
      <vt:lpstr>HGｺﾞｼｯｸE</vt:lpstr>
      <vt:lpstr>HG創英角ｺﾞｼｯｸUB</vt:lpstr>
      <vt:lpstr>Corbel</vt:lpstr>
      <vt:lpstr>Franklin Gothic Book</vt:lpstr>
      <vt:lpstr>Franklin Gothic Medium</vt:lpstr>
      <vt:lpstr>Wingdings</vt:lpstr>
      <vt:lpstr>基礎</vt:lpstr>
      <vt:lpstr>第５章 ＩＣＴを活用した授業のための指導力の向上</vt:lpstr>
      <vt:lpstr>プレゼンテーションソフトを使った教材作成</vt:lpstr>
      <vt:lpstr>スライド作成のポイント</vt:lpstr>
      <vt:lpstr>スライド作成のポイント</vt:lpstr>
      <vt:lpstr>動画を活用した提示教材</vt:lpstr>
      <vt:lpstr>動きのある提示教材</vt:lpstr>
      <vt:lpstr>児童生徒の操作に反応する提示教材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森脇　大貴</dc:creator>
  <cp:lastModifiedBy>Takehiro FURUTA</cp:lastModifiedBy>
  <cp:revision>148</cp:revision>
  <dcterms:created xsi:type="dcterms:W3CDTF">2015-10-13T01:30:40Z</dcterms:created>
  <dcterms:modified xsi:type="dcterms:W3CDTF">2016-02-11T15:19:14Z</dcterms:modified>
</cp:coreProperties>
</file>