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8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阪口 順子" initials="阪口" lastIdx="16" clrIdx="0">
    <p:extLst>
      <p:ext uri="{19B8F6BF-5375-455C-9EA6-DF929625EA0E}">
        <p15:presenceInfo xmlns:p15="http://schemas.microsoft.com/office/powerpoint/2012/main" userId="S-1-5-21-163438330-54317968-2355834828-56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1D6B"/>
    <a:srgbClr val="F16198"/>
    <a:srgbClr val="F659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51" autoAdjust="0"/>
    <p:restoredTop sz="94660"/>
  </p:normalViewPr>
  <p:slideViewPr>
    <p:cSldViewPr snapToGrid="0">
      <p:cViewPr>
        <p:scale>
          <a:sx n="75" d="100"/>
          <a:sy n="75" d="100"/>
        </p:scale>
        <p:origin x="18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511853-0E01-4EF7-8476-0277EA65A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3AA2264-5BAF-4D48-89AC-D7049EAF6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6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52" indent="0" algn="ctr">
              <a:buNone/>
              <a:defRPr sz="1124"/>
            </a:lvl2pPr>
            <a:lvl3pPr marL="514303" indent="0" algn="ctr">
              <a:buNone/>
              <a:defRPr sz="1013"/>
            </a:lvl3pPr>
            <a:lvl4pPr marL="771453" indent="0" algn="ctr">
              <a:buNone/>
              <a:defRPr sz="900"/>
            </a:lvl4pPr>
            <a:lvl5pPr marL="1028606" indent="0" algn="ctr">
              <a:buNone/>
              <a:defRPr sz="900"/>
            </a:lvl5pPr>
            <a:lvl6pPr marL="1285758" indent="0" algn="ctr">
              <a:buNone/>
              <a:defRPr sz="900"/>
            </a:lvl6pPr>
            <a:lvl7pPr marL="1542910" indent="0" algn="ctr">
              <a:buNone/>
              <a:defRPr sz="900"/>
            </a:lvl7pPr>
            <a:lvl8pPr marL="1800061" indent="0" algn="ctr">
              <a:buNone/>
              <a:defRPr sz="900"/>
            </a:lvl8pPr>
            <a:lvl9pPr marL="2057213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DF018F-9854-4C0C-ADDF-242F6608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8F2DD9-3BCA-49CC-9866-43F1F452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BA7BD1-2D53-4093-9988-90466FA7A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8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BC616-E036-4C12-BF9A-3CBC30E90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2F17390-D351-4D68-8442-7CC542CFF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38A022-DCB6-4DC5-82E8-247062A14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4257FF-4C36-4987-9E2E-84AC20ED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2CDF69-8D73-4D8E-AD2B-96FBDE4A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10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67CAB4-D5F3-40A7-BEBD-C8302F6E8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5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FA81BA-517D-402F-A16F-7680FCF93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5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2B987D-49BA-43E5-B55C-F2613E7D3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CA3BF9-5795-4427-8649-817E2D95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34CDDD-5DC0-4A95-B50B-B610519C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37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B7466-0F3E-415D-97ED-AC9D8B79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7003FC-ED13-4650-BFBC-0E1450963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515DB6-A61C-4A35-9328-C1FE234E3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AD243E-78A9-4669-9D23-87060CB10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65D8B9-6E62-4258-A417-5859E32D3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47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DA1FF9-B099-40B6-A40A-632A9D667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8" y="2469622"/>
            <a:ext cx="5915025" cy="4120620"/>
          </a:xfrm>
        </p:spPr>
        <p:txBody>
          <a:bodyPr anchor="b"/>
          <a:lstStyle>
            <a:lvl1pPr>
              <a:defRPr sz="337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E66880-52C4-4381-A825-87F1898EC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8" y="6629226"/>
            <a:ext cx="5915025" cy="2166938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52" indent="0">
              <a:buNone/>
              <a:defRPr sz="1124">
                <a:solidFill>
                  <a:schemeClr val="tx1">
                    <a:tint val="75000"/>
                  </a:schemeClr>
                </a:solidFill>
              </a:defRPr>
            </a:lvl2pPr>
            <a:lvl3pPr marL="51430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5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0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75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1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06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1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9D8D79-AA99-4613-878B-CC448D4A9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8F64B3-7758-422B-8C7E-1636E4DB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9F2DCD-F9FA-414E-B805-AD8C0954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8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C82566-CA13-46AF-93BD-9C03B8147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A1210A-5B22-4E25-8116-49D4A9264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9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C41DB7-4A69-47DC-BEF8-9ED778D97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B1033-3079-4074-A050-AB2EB418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414517-A8EC-4A01-92B4-AD43D692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A0C9E4-D52C-4C2B-A43A-7DDBDD2C0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1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69C22E-AA99-48E7-AF3B-8B05FF72C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527403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B1E017-85DD-400E-87CF-24E1C1B2C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2" indent="0">
              <a:buNone/>
              <a:defRPr sz="1124" b="1"/>
            </a:lvl2pPr>
            <a:lvl3pPr marL="514303" indent="0">
              <a:buNone/>
              <a:defRPr sz="1013" b="1"/>
            </a:lvl3pPr>
            <a:lvl4pPr marL="771453" indent="0">
              <a:buNone/>
              <a:defRPr sz="900" b="1"/>
            </a:lvl4pPr>
            <a:lvl5pPr marL="1028606" indent="0">
              <a:buNone/>
              <a:defRPr sz="900" b="1"/>
            </a:lvl5pPr>
            <a:lvl6pPr marL="1285758" indent="0">
              <a:buNone/>
              <a:defRPr sz="900" b="1"/>
            </a:lvl6pPr>
            <a:lvl7pPr marL="1542910" indent="0">
              <a:buNone/>
              <a:defRPr sz="900" b="1"/>
            </a:lvl7pPr>
            <a:lvl8pPr marL="1800061" indent="0">
              <a:buNone/>
              <a:defRPr sz="900" b="1"/>
            </a:lvl8pPr>
            <a:lvl9pPr marL="2057213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89BBAD-D8E4-4D8B-ABF6-1710B7D72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657C273-2D8D-4181-96DC-F8CD564ADC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5" y="2428349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2" indent="0">
              <a:buNone/>
              <a:defRPr sz="1124" b="1"/>
            </a:lvl2pPr>
            <a:lvl3pPr marL="514303" indent="0">
              <a:buNone/>
              <a:defRPr sz="1013" b="1"/>
            </a:lvl3pPr>
            <a:lvl4pPr marL="771453" indent="0">
              <a:buNone/>
              <a:defRPr sz="900" b="1"/>
            </a:lvl4pPr>
            <a:lvl5pPr marL="1028606" indent="0">
              <a:buNone/>
              <a:defRPr sz="900" b="1"/>
            </a:lvl5pPr>
            <a:lvl6pPr marL="1285758" indent="0">
              <a:buNone/>
              <a:defRPr sz="900" b="1"/>
            </a:lvl6pPr>
            <a:lvl7pPr marL="1542910" indent="0">
              <a:buNone/>
              <a:defRPr sz="900" b="1"/>
            </a:lvl7pPr>
            <a:lvl8pPr marL="1800061" indent="0">
              <a:buNone/>
              <a:defRPr sz="900" b="1"/>
            </a:lvl8pPr>
            <a:lvl9pPr marL="2057213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824A52F-3E51-4321-B49E-50711DF192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5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7B715BB-E552-4409-A505-26D95C287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CA1451-3E38-4857-B3E1-661D2BDB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F045EA-A521-4EE5-981E-5BFC85C2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46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5A1B11-A5A8-4EDF-9F3D-933CBD075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4EEC99-7ED2-42D9-8D13-87BC79C67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DFFF1F-CE97-4AC5-B8EB-07562A6C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0EF4C1F-7F30-45B9-BB76-B0059124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95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B3F3050-DD4E-48BF-AC67-2569DBE55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EF20D1-B3FC-47E0-B555-8B99897D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53A2D3-9860-457E-9FC7-707B6531F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39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563CD7-3723-4982-A24E-2D373DA79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660399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8B80C2-F4DB-427A-A4C7-3B5C98937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5" y="1426283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4"/>
            </a:lvl4pPr>
            <a:lvl5pPr>
              <a:defRPr sz="1124"/>
            </a:lvl5pPr>
            <a:lvl6pPr>
              <a:defRPr sz="1124"/>
            </a:lvl6pPr>
            <a:lvl7pPr>
              <a:defRPr sz="1124"/>
            </a:lvl7pPr>
            <a:lvl8pPr>
              <a:defRPr sz="1124"/>
            </a:lvl8pPr>
            <a:lvl9pPr>
              <a:defRPr sz="112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78AE1E-AE43-41B5-85E1-56AD9D95D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3" y="2971802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52" indent="0">
              <a:buNone/>
              <a:defRPr sz="788"/>
            </a:lvl2pPr>
            <a:lvl3pPr marL="514303" indent="0">
              <a:buNone/>
              <a:defRPr sz="675"/>
            </a:lvl3pPr>
            <a:lvl4pPr marL="771453" indent="0">
              <a:buNone/>
              <a:defRPr sz="563"/>
            </a:lvl4pPr>
            <a:lvl5pPr marL="1028606" indent="0">
              <a:buNone/>
              <a:defRPr sz="563"/>
            </a:lvl5pPr>
            <a:lvl6pPr marL="1285758" indent="0">
              <a:buNone/>
              <a:defRPr sz="563"/>
            </a:lvl6pPr>
            <a:lvl7pPr marL="1542910" indent="0">
              <a:buNone/>
              <a:defRPr sz="563"/>
            </a:lvl7pPr>
            <a:lvl8pPr marL="1800061" indent="0">
              <a:buNone/>
              <a:defRPr sz="563"/>
            </a:lvl8pPr>
            <a:lvl9pPr marL="2057213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A8BA45-6CCB-4094-B095-B98064FA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8018C2-F392-4AB5-9609-9CD2CA6A8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516B47-803D-4F2B-8BCA-C38E6F9DC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94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030427-013C-40FD-93E8-FE7CC4933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660399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57CCFB-0440-4119-BDE6-F794DF8505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5" y="1426283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52" indent="0">
              <a:buNone/>
              <a:defRPr sz="1575"/>
            </a:lvl2pPr>
            <a:lvl3pPr marL="514303" indent="0">
              <a:buNone/>
              <a:defRPr sz="1350"/>
            </a:lvl3pPr>
            <a:lvl4pPr marL="771453" indent="0">
              <a:buNone/>
              <a:defRPr sz="1124"/>
            </a:lvl4pPr>
            <a:lvl5pPr marL="1028606" indent="0">
              <a:buNone/>
              <a:defRPr sz="1124"/>
            </a:lvl5pPr>
            <a:lvl6pPr marL="1285758" indent="0">
              <a:buNone/>
              <a:defRPr sz="1124"/>
            </a:lvl6pPr>
            <a:lvl7pPr marL="1542910" indent="0">
              <a:buNone/>
              <a:defRPr sz="1124"/>
            </a:lvl7pPr>
            <a:lvl8pPr marL="1800061" indent="0">
              <a:buNone/>
              <a:defRPr sz="1124"/>
            </a:lvl8pPr>
            <a:lvl9pPr marL="2057213" indent="0">
              <a:buNone/>
              <a:defRPr sz="112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69C093-4871-4FC6-A7DA-0E5FDA70B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3" y="2971802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52" indent="0">
              <a:buNone/>
              <a:defRPr sz="788"/>
            </a:lvl2pPr>
            <a:lvl3pPr marL="514303" indent="0">
              <a:buNone/>
              <a:defRPr sz="675"/>
            </a:lvl3pPr>
            <a:lvl4pPr marL="771453" indent="0">
              <a:buNone/>
              <a:defRPr sz="563"/>
            </a:lvl4pPr>
            <a:lvl5pPr marL="1028606" indent="0">
              <a:buNone/>
              <a:defRPr sz="563"/>
            </a:lvl5pPr>
            <a:lvl6pPr marL="1285758" indent="0">
              <a:buNone/>
              <a:defRPr sz="563"/>
            </a:lvl6pPr>
            <a:lvl7pPr marL="1542910" indent="0">
              <a:buNone/>
              <a:defRPr sz="563"/>
            </a:lvl7pPr>
            <a:lvl8pPr marL="1800061" indent="0">
              <a:buNone/>
              <a:defRPr sz="563"/>
            </a:lvl8pPr>
            <a:lvl9pPr marL="2057213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D3C46E-7F5C-444B-9EF3-0586BF8BE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322540-78BE-4FA8-9C3F-313B1FA5D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B40AFD-463A-49D0-91BA-D5962D6C2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96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6D18EC-4E74-49F3-86F6-519C8EDB4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90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F0C956-1239-4050-8695-F0ED8A74A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03A4D2-EE36-4E98-8103-41529510B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51BF8-B611-4E8C-A066-D7259088C938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556DF-64AF-4F60-8689-147A46085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5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C180B0-0977-4E8C-B070-0CF7B29360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C30B6-AB35-4FD2-954C-9D77EA5B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70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514303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76" indent="-128576" algn="l" defTabSz="51430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28" indent="-128576" algn="l" defTabSz="514303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880" indent="-128576" algn="l" defTabSz="514303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kumimoji="1" sz="1124" kern="1200">
          <a:solidFill>
            <a:schemeClr val="tx1"/>
          </a:solidFill>
          <a:latin typeface="+mn-lt"/>
          <a:ea typeface="+mn-ea"/>
          <a:cs typeface="+mn-cs"/>
        </a:defRPr>
      </a:lvl3pPr>
      <a:lvl4pPr marL="900031" indent="-128576" algn="l" defTabSz="514303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183" indent="-128576" algn="l" defTabSz="514303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334" indent="-128576" algn="l" defTabSz="514303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486" indent="-128576" algn="l" defTabSz="514303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636" indent="-128576" algn="l" defTabSz="514303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788" indent="-128576" algn="l" defTabSz="514303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03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2" algn="l" defTabSz="514303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03" algn="l" defTabSz="514303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53" algn="l" defTabSz="514303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06" algn="l" defTabSz="514303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58" algn="l" defTabSz="514303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10" algn="l" defTabSz="514303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061" algn="l" defTabSz="514303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13" algn="l" defTabSz="514303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9FED1BE8-CA67-4E67-8BCA-5E1ED06004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1" y="57339"/>
            <a:ext cx="519155" cy="522000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B2BE224-466F-4431-8F24-9CA60438D301}"/>
              </a:ext>
            </a:extLst>
          </p:cNvPr>
          <p:cNvGrpSpPr/>
          <p:nvPr/>
        </p:nvGrpSpPr>
        <p:grpSpPr>
          <a:xfrm>
            <a:off x="607850" y="60160"/>
            <a:ext cx="3645049" cy="504000"/>
            <a:chOff x="1606476" y="60160"/>
            <a:chExt cx="3645049" cy="504000"/>
          </a:xfrm>
        </p:grpSpPr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5688A053-548D-4112-A56D-79D78ADF0C0D}"/>
                </a:ext>
              </a:extLst>
            </p:cNvPr>
            <p:cNvSpPr txBox="1"/>
            <p:nvPr/>
          </p:nvSpPr>
          <p:spPr>
            <a:xfrm>
              <a:off x="4261279" y="148960"/>
              <a:ext cx="342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６</a:t>
              </a:r>
            </a:p>
          </p:txBody>
        </p: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9979B989-D1D3-460B-90D9-CC35C1879A02}"/>
                </a:ext>
              </a:extLst>
            </p:cNvPr>
            <p:cNvSpPr txBox="1"/>
            <p:nvPr/>
          </p:nvSpPr>
          <p:spPr>
            <a:xfrm>
              <a:off x="3747954" y="148356"/>
              <a:ext cx="342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５</a:t>
              </a: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ECCF48DC-2436-40AC-98F4-AB4614C6D888}"/>
                </a:ext>
              </a:extLst>
            </p:cNvPr>
            <p:cNvSpPr txBox="1"/>
            <p:nvPr/>
          </p:nvSpPr>
          <p:spPr>
            <a:xfrm>
              <a:off x="3220603" y="148324"/>
              <a:ext cx="342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４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14C579A2-CE39-462A-8568-BE5B416AFA97}"/>
                </a:ext>
              </a:extLst>
            </p:cNvPr>
            <p:cNvSpPr txBox="1"/>
            <p:nvPr/>
          </p:nvSpPr>
          <p:spPr>
            <a:xfrm>
              <a:off x="2695557" y="146089"/>
              <a:ext cx="342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３</a:t>
              </a: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26268589-D954-4531-A78C-B7A30A5AC099}"/>
                </a:ext>
              </a:extLst>
            </p:cNvPr>
            <p:cNvSpPr txBox="1"/>
            <p:nvPr/>
          </p:nvSpPr>
          <p:spPr>
            <a:xfrm>
              <a:off x="2170390" y="142296"/>
              <a:ext cx="342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２</a:t>
              </a: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E7E92F53-C633-440E-958F-34EBCF96C24B}"/>
                </a:ext>
              </a:extLst>
            </p:cNvPr>
            <p:cNvSpPr txBox="1"/>
            <p:nvPr/>
          </p:nvSpPr>
          <p:spPr>
            <a:xfrm>
              <a:off x="1647033" y="143624"/>
              <a:ext cx="342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１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293BCA2F-3084-43E3-918E-DA4476310E23}"/>
                </a:ext>
              </a:extLst>
            </p:cNvPr>
            <p:cNvSpPr txBox="1"/>
            <p:nvPr/>
          </p:nvSpPr>
          <p:spPr>
            <a:xfrm>
              <a:off x="4804394" y="148960"/>
              <a:ext cx="342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７</a:t>
              </a: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CB3DD0F3-0B3F-4263-9A41-DD8A12D31C5C}"/>
                </a:ext>
              </a:extLst>
            </p:cNvPr>
            <p:cNvSpPr txBox="1"/>
            <p:nvPr/>
          </p:nvSpPr>
          <p:spPr>
            <a:xfrm>
              <a:off x="1606476" y="60160"/>
              <a:ext cx="504000" cy="50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E8ED32B9-E4BB-4D04-9C0A-1A501874A639}"/>
                </a:ext>
              </a:extLst>
            </p:cNvPr>
            <p:cNvSpPr txBox="1"/>
            <p:nvPr/>
          </p:nvSpPr>
          <p:spPr>
            <a:xfrm>
              <a:off x="2129984" y="60160"/>
              <a:ext cx="504000" cy="50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C0D9F9A4-0DB9-43D1-80A2-FA103FBCB35D}"/>
                </a:ext>
              </a:extLst>
            </p:cNvPr>
            <p:cNvSpPr txBox="1"/>
            <p:nvPr/>
          </p:nvSpPr>
          <p:spPr>
            <a:xfrm>
              <a:off x="2653492" y="60160"/>
              <a:ext cx="504000" cy="50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40BADC87-F0F5-456C-BAED-05A10DD224E1}"/>
                </a:ext>
              </a:extLst>
            </p:cNvPr>
            <p:cNvSpPr txBox="1"/>
            <p:nvPr/>
          </p:nvSpPr>
          <p:spPr>
            <a:xfrm>
              <a:off x="3177000" y="60160"/>
              <a:ext cx="504000" cy="50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58C1ADB8-C9E4-416C-BC88-D6A206BD8A1B}"/>
                </a:ext>
              </a:extLst>
            </p:cNvPr>
            <p:cNvSpPr txBox="1"/>
            <p:nvPr/>
          </p:nvSpPr>
          <p:spPr>
            <a:xfrm>
              <a:off x="3700508" y="60160"/>
              <a:ext cx="504000" cy="50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2DB063EC-F02D-471D-905B-EA430C4453AB}"/>
                </a:ext>
              </a:extLst>
            </p:cNvPr>
            <p:cNvSpPr txBox="1"/>
            <p:nvPr/>
          </p:nvSpPr>
          <p:spPr>
            <a:xfrm>
              <a:off x="4224016" y="60160"/>
              <a:ext cx="504000" cy="50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17CCE857-CF0F-4815-8E79-F87765B8C6AA}"/>
                </a:ext>
              </a:extLst>
            </p:cNvPr>
            <p:cNvSpPr txBox="1"/>
            <p:nvPr/>
          </p:nvSpPr>
          <p:spPr>
            <a:xfrm>
              <a:off x="4747525" y="60160"/>
              <a:ext cx="504000" cy="50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921A1B41-B71B-4701-819B-28C7C3F6E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058" y="1286614"/>
            <a:ext cx="5127086" cy="494746"/>
          </a:xfrm>
          <a:noFill/>
        </p:spPr>
        <p:txBody>
          <a:bodyPr anchor="ctr" anchorCtr="0">
            <a:norm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 イ ト ル</a:t>
            </a:r>
            <a:r>
              <a:rPr lang="ja-JP" altLang="en-US" sz="2400" dirty="0"/>
              <a:t>　</a:t>
            </a:r>
            <a:endParaRPr lang="ja-JP" altLang="en-US" sz="2222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8E0CD70-438D-411A-A7C8-9019D9B9E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173" y="1100706"/>
            <a:ext cx="535381" cy="710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84119D-15CD-4778-ADFD-F28C03833BF8}"/>
              </a:ext>
            </a:extLst>
          </p:cNvPr>
          <p:cNvGrpSpPr/>
          <p:nvPr/>
        </p:nvGrpSpPr>
        <p:grpSpPr>
          <a:xfrm>
            <a:off x="1" y="1898555"/>
            <a:ext cx="6858000" cy="324000"/>
            <a:chOff x="1" y="1650905"/>
            <a:chExt cx="6858000" cy="324000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22762762-A050-4172-AD59-1CC8BAC36A8D}"/>
                </a:ext>
              </a:extLst>
            </p:cNvPr>
            <p:cNvSpPr/>
            <p:nvPr/>
          </p:nvSpPr>
          <p:spPr>
            <a:xfrm>
              <a:off x="1" y="1650905"/>
              <a:ext cx="6858000" cy="324000"/>
            </a:xfrm>
            <a:prstGeom prst="rect">
              <a:avLst/>
            </a:prstGeom>
            <a:solidFill>
              <a:srgbClr val="009B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4720" tIns="42359" rIns="84720" bIns="423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668"/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2EC92626-1325-4F72-BACE-790FF1016912}"/>
                </a:ext>
              </a:extLst>
            </p:cNvPr>
            <p:cNvSpPr txBox="1"/>
            <p:nvPr/>
          </p:nvSpPr>
          <p:spPr>
            <a:xfrm>
              <a:off x="1359925" y="1701406"/>
              <a:ext cx="46503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キーワード　〇〇〇〇〇</a:t>
              </a:r>
              <a:r>
                <a:rPr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/</a:t>
              </a: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〇〇〇〇〇</a:t>
              </a:r>
              <a:r>
                <a:rPr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/</a:t>
              </a: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〇〇〇〇〇</a:t>
              </a:r>
              <a:r>
                <a:rPr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/</a:t>
              </a: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〇〇〇〇〇</a:t>
              </a:r>
              <a:r>
                <a:rPr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/</a:t>
              </a:r>
              <a:endPara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D081048-5B12-47B5-B717-9D80C511CCD0}"/>
              </a:ext>
            </a:extLst>
          </p:cNvPr>
          <p:cNvSpPr txBox="1"/>
          <p:nvPr/>
        </p:nvSpPr>
        <p:spPr>
          <a:xfrm>
            <a:off x="127817" y="6215115"/>
            <a:ext cx="6653929" cy="26359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ja-JP" altLang="en-US" sz="1113" b="1" dirty="0">
                <a:solidFill>
                  <a:srgbClr val="00649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研究成果をどのように活用し、どのような貢献ができるか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2C94D3B-A02F-45E1-8DFE-7C80545E4ECC}"/>
              </a:ext>
            </a:extLst>
          </p:cNvPr>
          <p:cNvSpPr/>
          <p:nvPr/>
        </p:nvSpPr>
        <p:spPr>
          <a:xfrm>
            <a:off x="4924483" y="359950"/>
            <a:ext cx="19351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最終更新日：</a:t>
            </a:r>
            <a:r>
              <a:rPr lang="en-US" altLang="ja-JP" sz="900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2022</a:t>
            </a:r>
            <a:r>
              <a:rPr lang="ja-JP" altLang="en-US" sz="900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年〇〇月〇〇日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E8A486B-239B-4565-9F7D-746C0589AC39}"/>
              </a:ext>
            </a:extLst>
          </p:cNvPr>
          <p:cNvSpPr txBox="1"/>
          <p:nvPr/>
        </p:nvSpPr>
        <p:spPr>
          <a:xfrm>
            <a:off x="127817" y="8067561"/>
            <a:ext cx="6653929" cy="26359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ja-JP" altLang="en-US" sz="1113" b="1" dirty="0">
                <a:ln/>
                <a:solidFill>
                  <a:srgbClr val="00649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これまでの連携研究や社会貢献活動の実績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71018B2-3090-4FF5-82D8-08444103C383}"/>
              </a:ext>
            </a:extLst>
          </p:cNvPr>
          <p:cNvSpPr txBox="1"/>
          <p:nvPr/>
        </p:nvSpPr>
        <p:spPr>
          <a:xfrm>
            <a:off x="127817" y="2282846"/>
            <a:ext cx="6653929" cy="26359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ja-JP" altLang="en-US" sz="1113" b="1" dirty="0">
                <a:solidFill>
                  <a:srgbClr val="00649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どのような研究をなぜ行っているか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AEEBD2E-A603-4E79-B1F2-96F3A8751CCE}"/>
              </a:ext>
            </a:extLst>
          </p:cNvPr>
          <p:cNvGrpSpPr/>
          <p:nvPr/>
        </p:nvGrpSpPr>
        <p:grpSpPr>
          <a:xfrm>
            <a:off x="1" y="588790"/>
            <a:ext cx="6858000" cy="469668"/>
            <a:chOff x="1" y="626890"/>
            <a:chExt cx="6858000" cy="469668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EC042007-6BF8-4D56-817E-10920B3C46B2}"/>
                </a:ext>
              </a:extLst>
            </p:cNvPr>
            <p:cNvSpPr/>
            <p:nvPr/>
          </p:nvSpPr>
          <p:spPr>
            <a:xfrm>
              <a:off x="1" y="626890"/>
              <a:ext cx="6858000" cy="468000"/>
            </a:xfrm>
            <a:prstGeom prst="rect">
              <a:avLst/>
            </a:prstGeom>
            <a:solidFill>
              <a:srgbClr val="009B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4720" tIns="42359" rIns="84720" bIns="423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668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DE32201F-38D8-4625-8C4C-25BDB8315795}"/>
                </a:ext>
              </a:extLst>
            </p:cNvPr>
            <p:cNvSpPr txBox="1"/>
            <p:nvPr/>
          </p:nvSpPr>
          <p:spPr>
            <a:xfrm>
              <a:off x="1569473" y="662272"/>
              <a:ext cx="3757268" cy="434286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〇〇〇〇講座</a:t>
              </a:r>
              <a:r>
                <a:rPr lang="ja-JP" altLang="en-US" sz="1668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2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〇〇 〇〇</a:t>
              </a:r>
              <a:r>
                <a:rPr lang="ja-JP" altLang="en-US" sz="2222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□□</a:t>
              </a:r>
            </a:p>
          </p:txBody>
        </p:sp>
      </p:grp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8D3F0D1-8955-48BE-90B6-F5DF2DBE0A85}"/>
              </a:ext>
            </a:extLst>
          </p:cNvPr>
          <p:cNvSpPr/>
          <p:nvPr/>
        </p:nvSpPr>
        <p:spPr>
          <a:xfrm>
            <a:off x="75917" y="2292411"/>
            <a:ext cx="90000" cy="3716196"/>
          </a:xfrm>
          <a:prstGeom prst="rect">
            <a:avLst/>
          </a:prstGeom>
          <a:solidFill>
            <a:srgbClr val="009B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20" tIns="42359" rIns="84720" bIns="423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68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A7057BD4-9020-4AB9-8D14-CADEF7D2C90D}"/>
              </a:ext>
            </a:extLst>
          </p:cNvPr>
          <p:cNvSpPr/>
          <p:nvPr/>
        </p:nvSpPr>
        <p:spPr>
          <a:xfrm>
            <a:off x="75917" y="8109109"/>
            <a:ext cx="90000" cy="1134472"/>
          </a:xfrm>
          <a:prstGeom prst="rect">
            <a:avLst/>
          </a:prstGeom>
          <a:solidFill>
            <a:srgbClr val="009B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20" tIns="42359" rIns="84720" bIns="423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68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A9F86F9-7390-4996-9598-584D36850E94}"/>
              </a:ext>
            </a:extLst>
          </p:cNvPr>
          <p:cNvSpPr/>
          <p:nvPr/>
        </p:nvSpPr>
        <p:spPr>
          <a:xfrm>
            <a:off x="108601" y="9334059"/>
            <a:ext cx="6636891" cy="42668"/>
          </a:xfrm>
          <a:prstGeom prst="rect">
            <a:avLst/>
          </a:prstGeom>
          <a:solidFill>
            <a:srgbClr val="009B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20" tIns="42359" rIns="84720" bIns="423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68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690EAFC-C149-4AA1-A37B-E2084D6BD1D9}"/>
              </a:ext>
            </a:extLst>
          </p:cNvPr>
          <p:cNvSpPr/>
          <p:nvPr/>
        </p:nvSpPr>
        <p:spPr>
          <a:xfrm>
            <a:off x="75917" y="6240347"/>
            <a:ext cx="90000" cy="1670928"/>
          </a:xfrm>
          <a:prstGeom prst="rect">
            <a:avLst/>
          </a:prstGeom>
          <a:solidFill>
            <a:srgbClr val="009B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20" tIns="42359" rIns="84720" bIns="423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68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DF7F7770-DF2E-4CDC-AB9A-4C9990627B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4768" y="1088530"/>
            <a:ext cx="504000" cy="50400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01630D4D-B294-498C-B5C8-AFA1D9BCA8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4768" y="1619689"/>
            <a:ext cx="504000" cy="504000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AA11E644-4F2E-43FA-9568-2C4E2BBEB9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1864" y="1619689"/>
            <a:ext cx="504000" cy="504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9AFA6B1-E38A-43ED-B911-B245021D50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1864" y="552790"/>
            <a:ext cx="504000" cy="504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D6A9904-D122-4A8E-BF53-19BB11E075C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1864" y="1088530"/>
            <a:ext cx="504000" cy="504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98D2553A-F709-48E1-A67E-0DDA82439CA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1864" y="2168395"/>
            <a:ext cx="504000" cy="50400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3B112D4-A1DD-41C1-893B-493447262F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9117" y="2717101"/>
            <a:ext cx="504000" cy="5040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3DB04B9B-B6C0-4F3D-978C-8953B9DBD00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9117" y="3265807"/>
            <a:ext cx="504000" cy="504000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F34F4D75-6E47-46DC-8293-962E44345C5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9117" y="3815740"/>
            <a:ext cx="504000" cy="504000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02DD00C7-CB6D-4B6C-83C2-F0C43A14FF4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9117" y="4359533"/>
            <a:ext cx="504000" cy="504000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F3B46FAE-66AE-4700-AF36-A686AEFA97C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9117" y="4905073"/>
            <a:ext cx="504000" cy="504000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A898981-5F2A-401C-B6A8-8E4A4AB5A9B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1429" y="17050"/>
            <a:ext cx="504000" cy="504000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552891F5-0B44-4988-9254-39C425B9653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4768" y="552790"/>
            <a:ext cx="504000" cy="504000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A80174CA-CC9E-44F5-8C24-CC12B3032CE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9507" y="2168395"/>
            <a:ext cx="504000" cy="504000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2752C627-8B64-43F7-B63D-4B497A92FCD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4017" y="2718728"/>
            <a:ext cx="504000" cy="504000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45352E01-836D-4F33-99D1-708D060841F9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1429" y="3274232"/>
            <a:ext cx="504000" cy="504000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E855D19B-931F-45AE-B864-6A8EF50B68E7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1864" y="0"/>
            <a:ext cx="504000" cy="504000"/>
          </a:xfrm>
          <a:prstGeom prst="rect">
            <a:avLst/>
          </a:prstGeom>
        </p:spPr>
      </p:pic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C888F46E-8A0A-47A0-98B3-295B69BEAACD}"/>
              </a:ext>
            </a:extLst>
          </p:cNvPr>
          <p:cNvGrpSpPr/>
          <p:nvPr/>
        </p:nvGrpSpPr>
        <p:grpSpPr>
          <a:xfrm>
            <a:off x="441" y="1058322"/>
            <a:ext cx="914228" cy="828000"/>
            <a:chOff x="5715" y="1061553"/>
            <a:chExt cx="914228" cy="828000"/>
          </a:xfrm>
        </p:grpSpPr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12A32654-D164-4C4A-80D6-D0005D894A0A}"/>
                </a:ext>
              </a:extLst>
            </p:cNvPr>
            <p:cNvSpPr txBox="1"/>
            <p:nvPr/>
          </p:nvSpPr>
          <p:spPr>
            <a:xfrm>
              <a:off x="5715" y="1061553"/>
              <a:ext cx="900000" cy="828000"/>
            </a:xfrm>
            <a:prstGeom prst="rect">
              <a:avLst/>
            </a:prstGeom>
            <a:noFill/>
            <a:ln w="19050">
              <a:solidFill>
                <a:srgbClr val="F16198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5CC02C3A-A815-41CF-90B7-77DF7A145EDE}"/>
                </a:ext>
              </a:extLst>
            </p:cNvPr>
            <p:cNvSpPr txBox="1"/>
            <p:nvPr/>
          </p:nvSpPr>
          <p:spPr>
            <a:xfrm>
              <a:off x="77503" y="1302676"/>
              <a:ext cx="842440" cy="338554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>
                  <a:solidFill>
                    <a:srgbClr val="EB1D6B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顔写真</a:t>
              </a:r>
            </a:p>
          </p:txBody>
        </p:sp>
      </p:grp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95CCB66B-978E-4E48-93A8-A8789290FB4D}"/>
              </a:ext>
            </a:extLst>
          </p:cNvPr>
          <p:cNvSpPr txBox="1"/>
          <p:nvPr/>
        </p:nvSpPr>
        <p:spPr>
          <a:xfrm>
            <a:off x="168853" y="8254585"/>
            <a:ext cx="6653929" cy="26359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本文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343C779C-1D2B-4EE1-97C1-9FFC06367058}"/>
              </a:ext>
            </a:extLst>
          </p:cNvPr>
          <p:cNvSpPr txBox="1"/>
          <p:nvPr/>
        </p:nvSpPr>
        <p:spPr>
          <a:xfrm>
            <a:off x="168853" y="6447903"/>
            <a:ext cx="6653929" cy="26359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本文</a:t>
            </a: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8B4B8279-2E66-48B9-845B-30DD52AFE250}"/>
              </a:ext>
            </a:extLst>
          </p:cNvPr>
          <p:cNvGrpSpPr/>
          <p:nvPr/>
        </p:nvGrpSpPr>
        <p:grpSpPr>
          <a:xfrm>
            <a:off x="674694" y="9494686"/>
            <a:ext cx="5670635" cy="319503"/>
            <a:chOff x="703742" y="9447270"/>
            <a:chExt cx="5670635" cy="319503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EDFEE686-4326-4984-921C-392A74DAC64A}"/>
                </a:ext>
              </a:extLst>
            </p:cNvPr>
            <p:cNvSpPr txBox="1"/>
            <p:nvPr/>
          </p:nvSpPr>
          <p:spPr>
            <a:xfrm>
              <a:off x="2189517" y="9496532"/>
              <a:ext cx="4184860" cy="234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26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教育研究支援課 学術研究推進係 </a:t>
              </a:r>
              <a:r>
                <a:rPr lang="en-US" altLang="ja-JP" sz="926" dirty="0"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0742-27-9135</a:t>
              </a:r>
              <a:r>
                <a:rPr lang="ja-JP" altLang="en-US" sz="926" dirty="0"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 </a:t>
              </a:r>
              <a:r>
                <a:rPr lang="en-US" altLang="ja-JP" sz="926" dirty="0"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 </a:t>
              </a:r>
              <a:r>
                <a:rPr lang="ja-JP" altLang="en-US" sz="926" dirty="0"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 </a:t>
              </a:r>
              <a:r>
                <a:rPr lang="en-US" altLang="ja-JP" sz="926" dirty="0"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g-kenkyu@nara-edu.ac.jp</a:t>
              </a:r>
              <a:endParaRPr lang="ja-JP" altLang="en-US" sz="926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endParaRPr>
            </a:p>
          </p:txBody>
        </p:sp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02CC78B2-787A-4ABA-9885-FF9C6722F4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1"/>
            <a:srcRect r="73653"/>
            <a:stretch/>
          </p:blipFill>
          <p:spPr>
            <a:xfrm>
              <a:off x="703742" y="9447270"/>
              <a:ext cx="374092" cy="319503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277415CB-1B2F-4587-BAAF-FFC54BDDFD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1"/>
            <a:srcRect l="23377" t="40273" b="-1"/>
            <a:stretch/>
          </p:blipFill>
          <p:spPr>
            <a:xfrm>
              <a:off x="1044825" y="9509731"/>
              <a:ext cx="1087948" cy="190834"/>
            </a:xfrm>
            <a:prstGeom prst="rect">
              <a:avLst/>
            </a:prstGeom>
          </p:spPr>
        </p:pic>
      </p:grp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E24FFC36-2AA8-4555-A8F2-9ADE72186857}"/>
              </a:ext>
            </a:extLst>
          </p:cNvPr>
          <p:cNvSpPr txBox="1"/>
          <p:nvPr/>
        </p:nvSpPr>
        <p:spPr>
          <a:xfrm>
            <a:off x="168853" y="2526065"/>
            <a:ext cx="6653929" cy="26359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本文</a:t>
            </a:r>
          </a:p>
        </p:txBody>
      </p:sp>
    </p:spTree>
    <p:extLst>
      <p:ext uri="{BB962C8B-B14F-4D97-AF65-F5344CB8AC3E}">
        <p14:creationId xmlns:p14="http://schemas.microsoft.com/office/powerpoint/2010/main" val="1382579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1527</TotalTime>
  <Words>95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Segoe UI</vt:lpstr>
      <vt:lpstr>Office テーマ</vt:lpstr>
      <vt:lpstr>タ イ ト ル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 イ ト ル</dc:title>
  <dc:creator>岩井三佳</dc:creator>
  <cp:lastModifiedBy>岩井三佳</cp:lastModifiedBy>
  <cp:revision>107</cp:revision>
  <cp:lastPrinted>2021-11-19T04:32:02Z</cp:lastPrinted>
  <dcterms:created xsi:type="dcterms:W3CDTF">2021-10-18T02:29:53Z</dcterms:created>
  <dcterms:modified xsi:type="dcterms:W3CDTF">2024-07-04T02:38:26Z</dcterms:modified>
</cp:coreProperties>
</file>